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455" y="526351"/>
            <a:ext cx="10753089" cy="1686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0479" y="2668714"/>
            <a:ext cx="6033770" cy="312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17505"/>
            <a:ext cx="5200650" cy="6235700"/>
            <a:chOff x="0" y="517505"/>
            <a:chExt cx="5200650" cy="6235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7505"/>
              <a:ext cx="5162541" cy="62357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974"/>
              <a:ext cx="5200530" cy="611490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355" y="3086354"/>
            <a:ext cx="3405504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65">
                <a:solidFill>
                  <a:srgbClr val="0D2841"/>
                </a:solidFill>
              </a:rPr>
              <a:t>STELLAR</a:t>
            </a:r>
            <a:r>
              <a:rPr dirty="0" sz="3600" spc="-300">
                <a:solidFill>
                  <a:srgbClr val="0D2841"/>
                </a:solidFill>
              </a:rPr>
              <a:t> </a:t>
            </a:r>
            <a:r>
              <a:rPr dirty="0" sz="3600" spc="55">
                <a:solidFill>
                  <a:srgbClr val="0D2841"/>
                </a:solidFill>
              </a:rPr>
              <a:t>SPEECH</a:t>
            </a:r>
            <a:endParaRPr sz="3600"/>
          </a:p>
        </p:txBody>
      </p:sp>
      <p:sp>
        <p:nvSpPr>
          <p:cNvPr id="6" name="object 6" descr=""/>
          <p:cNvSpPr txBox="1"/>
          <p:nvPr/>
        </p:nvSpPr>
        <p:spPr>
          <a:xfrm>
            <a:off x="6255765" y="2384361"/>
            <a:ext cx="1922145" cy="153225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748030" indent="-73533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748030" algn="l"/>
              </a:tabLst>
            </a:pPr>
            <a:r>
              <a:rPr dirty="0" sz="1800" spc="-40">
                <a:solidFill>
                  <a:srgbClr val="0D2841"/>
                </a:solidFill>
                <a:latin typeface="Trebuchet MS"/>
                <a:cs typeface="Trebuchet MS"/>
              </a:rPr>
              <a:t>AMULYA</a:t>
            </a:r>
            <a:r>
              <a:rPr dirty="0" sz="1800" spc="-13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0D2841"/>
                </a:solidFill>
                <a:latin typeface="Trebuchet MS"/>
                <a:cs typeface="Trebuchet MS"/>
              </a:rPr>
              <a:t>T</a:t>
            </a:r>
            <a:endParaRPr sz="1800">
              <a:latin typeface="Trebuchet MS"/>
              <a:cs typeface="Trebuchet MS"/>
            </a:endParaRPr>
          </a:p>
          <a:p>
            <a:pPr marL="748030" indent="-73533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748030" algn="l"/>
              </a:tabLst>
            </a:pPr>
            <a:r>
              <a:rPr dirty="0" sz="1800">
                <a:solidFill>
                  <a:srgbClr val="0D2841"/>
                </a:solidFill>
                <a:latin typeface="Trebuchet MS"/>
                <a:cs typeface="Trebuchet MS"/>
              </a:rPr>
              <a:t>NIKIHIL</a:t>
            </a:r>
            <a:r>
              <a:rPr dirty="0" sz="1800" spc="-15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0D2841"/>
                </a:solidFill>
                <a:latin typeface="Trebuchet MS"/>
                <a:cs typeface="Trebuchet MS"/>
              </a:rPr>
              <a:t>D</a:t>
            </a:r>
            <a:endParaRPr sz="1800">
              <a:latin typeface="Trebuchet MS"/>
              <a:cs typeface="Trebuchet MS"/>
            </a:endParaRPr>
          </a:p>
          <a:p>
            <a:pPr marL="748030" indent="-73533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748030" algn="l"/>
              </a:tabLst>
            </a:pPr>
            <a:r>
              <a:rPr dirty="0" sz="1800" spc="85">
                <a:solidFill>
                  <a:srgbClr val="0D2841"/>
                </a:solidFill>
                <a:latin typeface="Trebuchet MS"/>
                <a:cs typeface="Trebuchet MS"/>
              </a:rPr>
              <a:t>CHANDU</a:t>
            </a:r>
            <a:r>
              <a:rPr dirty="0" sz="1800" spc="-11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0D2841"/>
                </a:solidFill>
                <a:latin typeface="Trebuchet MS"/>
                <a:cs typeface="Trebuchet MS"/>
              </a:rPr>
              <a:t>M</a:t>
            </a:r>
            <a:endParaRPr sz="1800">
              <a:latin typeface="Trebuchet MS"/>
              <a:cs typeface="Trebuchet MS"/>
            </a:endParaRPr>
          </a:p>
          <a:p>
            <a:pPr marL="793750" indent="-78105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793750" algn="l"/>
              </a:tabLst>
            </a:pPr>
            <a:r>
              <a:rPr dirty="0" sz="1800" spc="-10">
                <a:solidFill>
                  <a:srgbClr val="0D2841"/>
                </a:solidFill>
                <a:latin typeface="Trebuchet MS"/>
                <a:cs typeface="Trebuchet MS"/>
              </a:rPr>
              <a:t>NANDINI.V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536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130"/>
              </a:spcBef>
            </a:pPr>
            <a:r>
              <a:rPr dirty="0" sz="4400" spc="-110">
                <a:solidFill>
                  <a:srgbClr val="FFFFFF"/>
                </a:solidFill>
              </a:rPr>
              <a:t>Model</a:t>
            </a:r>
            <a:r>
              <a:rPr dirty="0" sz="4400" spc="-465">
                <a:solidFill>
                  <a:srgbClr val="FFFFFF"/>
                </a:solidFill>
              </a:rPr>
              <a:t> </a:t>
            </a:r>
            <a:r>
              <a:rPr dirty="0" sz="4400" spc="-340">
                <a:solidFill>
                  <a:srgbClr val="FFFFFF"/>
                </a:solidFill>
              </a:rPr>
              <a:t>Training</a:t>
            </a:r>
            <a:endParaRPr sz="4400"/>
          </a:p>
        </p:txBody>
      </p:sp>
      <p:grpSp>
        <p:nvGrpSpPr>
          <p:cNvPr id="4" name="object 4" descr=""/>
          <p:cNvGrpSpPr/>
          <p:nvPr/>
        </p:nvGrpSpPr>
        <p:grpSpPr>
          <a:xfrm>
            <a:off x="828675" y="2895600"/>
            <a:ext cx="3305175" cy="2209800"/>
            <a:chOff x="828675" y="2895600"/>
            <a:chExt cx="3305175" cy="2209800"/>
          </a:xfrm>
        </p:grpSpPr>
        <p:sp>
          <p:nvSpPr>
            <p:cNvPr id="5" name="object 5" descr=""/>
            <p:cNvSpPr/>
            <p:nvPr/>
          </p:nvSpPr>
          <p:spPr>
            <a:xfrm>
              <a:off x="838200" y="2905125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2765044" y="0"/>
                  </a:moveTo>
                  <a:lnTo>
                    <a:pt x="187642" y="0"/>
                  </a:lnTo>
                  <a:lnTo>
                    <a:pt x="137759" y="6707"/>
                  </a:lnTo>
                  <a:lnTo>
                    <a:pt x="92935" y="25635"/>
                  </a:lnTo>
                  <a:lnTo>
                    <a:pt x="54959" y="54991"/>
                  </a:lnTo>
                  <a:lnTo>
                    <a:pt x="25618" y="92982"/>
                  </a:lnTo>
                  <a:lnTo>
                    <a:pt x="6702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702" y="1738606"/>
                  </a:lnTo>
                  <a:lnTo>
                    <a:pt x="25618" y="1783442"/>
                  </a:lnTo>
                  <a:lnTo>
                    <a:pt x="54959" y="1821434"/>
                  </a:lnTo>
                  <a:lnTo>
                    <a:pt x="92935" y="1850789"/>
                  </a:lnTo>
                  <a:lnTo>
                    <a:pt x="137759" y="1869717"/>
                  </a:lnTo>
                  <a:lnTo>
                    <a:pt x="187642" y="1876425"/>
                  </a:lnTo>
                  <a:lnTo>
                    <a:pt x="2765044" y="1876425"/>
                  </a:lnTo>
                  <a:lnTo>
                    <a:pt x="2814931" y="1869717"/>
                  </a:lnTo>
                  <a:lnTo>
                    <a:pt x="2859767" y="1850789"/>
                  </a:lnTo>
                  <a:lnTo>
                    <a:pt x="2897758" y="1821434"/>
                  </a:lnTo>
                  <a:lnTo>
                    <a:pt x="2927114" y="1783442"/>
                  </a:lnTo>
                  <a:lnTo>
                    <a:pt x="2946042" y="1738606"/>
                  </a:lnTo>
                  <a:lnTo>
                    <a:pt x="2952750" y="1688719"/>
                  </a:lnTo>
                  <a:lnTo>
                    <a:pt x="2952750" y="187705"/>
                  </a:lnTo>
                  <a:lnTo>
                    <a:pt x="2946042" y="137818"/>
                  </a:lnTo>
                  <a:lnTo>
                    <a:pt x="2927114" y="92982"/>
                  </a:lnTo>
                  <a:lnTo>
                    <a:pt x="2897758" y="54991"/>
                  </a:lnTo>
                  <a:lnTo>
                    <a:pt x="2859767" y="25635"/>
                  </a:lnTo>
                  <a:lnTo>
                    <a:pt x="2814931" y="6707"/>
                  </a:lnTo>
                  <a:lnTo>
                    <a:pt x="276504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8200" y="2905125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0" y="187705"/>
                  </a:moveTo>
                  <a:lnTo>
                    <a:pt x="6702" y="137818"/>
                  </a:lnTo>
                  <a:lnTo>
                    <a:pt x="25618" y="92982"/>
                  </a:lnTo>
                  <a:lnTo>
                    <a:pt x="54959" y="54991"/>
                  </a:lnTo>
                  <a:lnTo>
                    <a:pt x="92935" y="25635"/>
                  </a:lnTo>
                  <a:lnTo>
                    <a:pt x="137759" y="6707"/>
                  </a:lnTo>
                  <a:lnTo>
                    <a:pt x="187642" y="0"/>
                  </a:lnTo>
                  <a:lnTo>
                    <a:pt x="2765044" y="0"/>
                  </a:lnTo>
                  <a:lnTo>
                    <a:pt x="2814931" y="6707"/>
                  </a:lnTo>
                  <a:lnTo>
                    <a:pt x="2859767" y="25635"/>
                  </a:lnTo>
                  <a:lnTo>
                    <a:pt x="2897758" y="54991"/>
                  </a:lnTo>
                  <a:lnTo>
                    <a:pt x="2927114" y="92982"/>
                  </a:lnTo>
                  <a:lnTo>
                    <a:pt x="2946042" y="137818"/>
                  </a:lnTo>
                  <a:lnTo>
                    <a:pt x="2952750" y="187705"/>
                  </a:lnTo>
                  <a:lnTo>
                    <a:pt x="2952750" y="1688719"/>
                  </a:lnTo>
                  <a:lnTo>
                    <a:pt x="2946042" y="1738606"/>
                  </a:lnTo>
                  <a:lnTo>
                    <a:pt x="2927114" y="1783442"/>
                  </a:lnTo>
                  <a:lnTo>
                    <a:pt x="2897758" y="1821434"/>
                  </a:lnTo>
                  <a:lnTo>
                    <a:pt x="2859767" y="1850789"/>
                  </a:lnTo>
                  <a:lnTo>
                    <a:pt x="2814931" y="1869717"/>
                  </a:lnTo>
                  <a:lnTo>
                    <a:pt x="2765044" y="1876425"/>
                  </a:lnTo>
                  <a:lnTo>
                    <a:pt x="187642" y="1876425"/>
                  </a:lnTo>
                  <a:lnTo>
                    <a:pt x="137759" y="1869717"/>
                  </a:lnTo>
                  <a:lnTo>
                    <a:pt x="92935" y="1850789"/>
                  </a:lnTo>
                  <a:lnTo>
                    <a:pt x="54959" y="1821434"/>
                  </a:lnTo>
                  <a:lnTo>
                    <a:pt x="25618" y="1783442"/>
                  </a:lnTo>
                  <a:lnTo>
                    <a:pt x="6702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62050" y="3219450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2774569" y="0"/>
                  </a:moveTo>
                  <a:lnTo>
                    <a:pt x="187706" y="0"/>
                  </a:lnTo>
                  <a:lnTo>
                    <a:pt x="137796" y="6707"/>
                  </a:lnTo>
                  <a:lnTo>
                    <a:pt x="92954" y="25635"/>
                  </a:lnTo>
                  <a:lnTo>
                    <a:pt x="54967" y="54991"/>
                  </a:lnTo>
                  <a:lnTo>
                    <a:pt x="25621" y="92982"/>
                  </a:lnTo>
                  <a:lnTo>
                    <a:pt x="6703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703" y="1738606"/>
                  </a:lnTo>
                  <a:lnTo>
                    <a:pt x="25621" y="1783442"/>
                  </a:lnTo>
                  <a:lnTo>
                    <a:pt x="54967" y="1821434"/>
                  </a:lnTo>
                  <a:lnTo>
                    <a:pt x="92954" y="1850789"/>
                  </a:lnTo>
                  <a:lnTo>
                    <a:pt x="137796" y="1869717"/>
                  </a:lnTo>
                  <a:lnTo>
                    <a:pt x="187706" y="1876425"/>
                  </a:lnTo>
                  <a:lnTo>
                    <a:pt x="2774569" y="1876425"/>
                  </a:lnTo>
                  <a:lnTo>
                    <a:pt x="2824456" y="1869717"/>
                  </a:lnTo>
                  <a:lnTo>
                    <a:pt x="2869292" y="1850789"/>
                  </a:lnTo>
                  <a:lnTo>
                    <a:pt x="2907283" y="1821434"/>
                  </a:lnTo>
                  <a:lnTo>
                    <a:pt x="2936639" y="1783442"/>
                  </a:lnTo>
                  <a:lnTo>
                    <a:pt x="2955567" y="1738606"/>
                  </a:lnTo>
                  <a:lnTo>
                    <a:pt x="2962275" y="1688719"/>
                  </a:lnTo>
                  <a:lnTo>
                    <a:pt x="2962275" y="187705"/>
                  </a:lnTo>
                  <a:lnTo>
                    <a:pt x="2955567" y="137818"/>
                  </a:lnTo>
                  <a:lnTo>
                    <a:pt x="2936639" y="92982"/>
                  </a:lnTo>
                  <a:lnTo>
                    <a:pt x="2907283" y="54991"/>
                  </a:lnTo>
                  <a:lnTo>
                    <a:pt x="2869292" y="25635"/>
                  </a:lnTo>
                  <a:lnTo>
                    <a:pt x="2824456" y="6707"/>
                  </a:lnTo>
                  <a:lnTo>
                    <a:pt x="277456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62050" y="3219450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0" y="187705"/>
                  </a:moveTo>
                  <a:lnTo>
                    <a:pt x="6703" y="137818"/>
                  </a:lnTo>
                  <a:lnTo>
                    <a:pt x="25621" y="92982"/>
                  </a:lnTo>
                  <a:lnTo>
                    <a:pt x="54967" y="54991"/>
                  </a:lnTo>
                  <a:lnTo>
                    <a:pt x="92954" y="25635"/>
                  </a:lnTo>
                  <a:lnTo>
                    <a:pt x="137796" y="6707"/>
                  </a:lnTo>
                  <a:lnTo>
                    <a:pt x="187706" y="0"/>
                  </a:lnTo>
                  <a:lnTo>
                    <a:pt x="2774569" y="0"/>
                  </a:lnTo>
                  <a:lnTo>
                    <a:pt x="2824456" y="6707"/>
                  </a:lnTo>
                  <a:lnTo>
                    <a:pt x="2869292" y="25635"/>
                  </a:lnTo>
                  <a:lnTo>
                    <a:pt x="2907283" y="54991"/>
                  </a:lnTo>
                  <a:lnTo>
                    <a:pt x="2936639" y="92982"/>
                  </a:lnTo>
                  <a:lnTo>
                    <a:pt x="2955567" y="137818"/>
                  </a:lnTo>
                  <a:lnTo>
                    <a:pt x="2962275" y="187705"/>
                  </a:lnTo>
                  <a:lnTo>
                    <a:pt x="2962275" y="1688719"/>
                  </a:lnTo>
                  <a:lnTo>
                    <a:pt x="2955567" y="1738606"/>
                  </a:lnTo>
                  <a:lnTo>
                    <a:pt x="2936639" y="1783442"/>
                  </a:lnTo>
                  <a:lnTo>
                    <a:pt x="2907283" y="1821434"/>
                  </a:lnTo>
                  <a:lnTo>
                    <a:pt x="2869292" y="1850789"/>
                  </a:lnTo>
                  <a:lnTo>
                    <a:pt x="2824456" y="1869717"/>
                  </a:lnTo>
                  <a:lnTo>
                    <a:pt x="2774569" y="1876425"/>
                  </a:lnTo>
                  <a:lnTo>
                    <a:pt x="187706" y="1876425"/>
                  </a:lnTo>
                  <a:lnTo>
                    <a:pt x="137796" y="1869717"/>
                  </a:lnTo>
                  <a:lnTo>
                    <a:pt x="92954" y="1850789"/>
                  </a:lnTo>
                  <a:lnTo>
                    <a:pt x="54967" y="1821434"/>
                  </a:lnTo>
                  <a:lnTo>
                    <a:pt x="25621" y="1783442"/>
                  </a:lnTo>
                  <a:lnTo>
                    <a:pt x="6703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04925" y="3329685"/>
            <a:ext cx="2686050" cy="141605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700" marR="5080">
              <a:lnSpc>
                <a:spcPts val="1580"/>
              </a:lnSpc>
              <a:spcBef>
                <a:spcPts val="260"/>
              </a:spcBef>
            </a:pPr>
            <a:r>
              <a:rPr dirty="0" sz="1400" spc="-110">
                <a:latin typeface="Trebuchet MS"/>
                <a:cs typeface="Trebuchet MS"/>
              </a:rPr>
              <a:t>STT:</a:t>
            </a:r>
            <a:r>
              <a:rPr dirty="0" sz="1400" spc="-130">
                <a:latin typeface="Trebuchet MS"/>
                <a:cs typeface="Trebuchet MS"/>
              </a:rPr>
              <a:t> </a:t>
            </a:r>
            <a:r>
              <a:rPr dirty="0" sz="1400" spc="-40">
                <a:latin typeface="Trebuchet MS"/>
                <a:cs typeface="Trebuchet MS"/>
              </a:rPr>
              <a:t>Fine-</a:t>
            </a:r>
            <a:r>
              <a:rPr dirty="0" sz="1400" spc="-50">
                <a:latin typeface="Trebuchet MS"/>
                <a:cs typeface="Trebuchet MS"/>
              </a:rPr>
              <a:t>Tuning</a:t>
            </a:r>
            <a:r>
              <a:rPr dirty="0" sz="1400" spc="-114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Whisper</a:t>
            </a:r>
            <a:r>
              <a:rPr dirty="0" sz="1400" spc="-13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model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on </a:t>
            </a:r>
            <a:r>
              <a:rPr dirty="0" sz="1400" spc="-35">
                <a:latin typeface="Trebuchet MS"/>
                <a:cs typeface="Trebuchet MS"/>
              </a:rPr>
              <a:t>multilingual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speech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410"/>
              </a:lnSpc>
            </a:pPr>
            <a:r>
              <a:rPr dirty="0" sz="1400" spc="-20">
                <a:latin typeface="Trebuchet MS"/>
                <a:cs typeface="Trebuchet MS"/>
              </a:rPr>
              <a:t>Emotion</a:t>
            </a:r>
            <a:r>
              <a:rPr dirty="0" sz="1400" spc="-130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Recognition</a:t>
            </a:r>
            <a:r>
              <a:rPr dirty="0" sz="1400" spc="-70">
                <a:latin typeface="Trebuchet MS"/>
                <a:cs typeface="Trebuchet MS"/>
              </a:rPr>
              <a:t> </a:t>
            </a:r>
            <a:r>
              <a:rPr dirty="0" sz="1400" spc="-170">
                <a:latin typeface="Trebuchet MS"/>
                <a:cs typeface="Trebuchet MS"/>
              </a:rPr>
              <a:t>:</a:t>
            </a:r>
            <a:r>
              <a:rPr dirty="0" sz="1400" spc="-13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Emotion</a:t>
            </a:r>
            <a:endParaRPr sz="1400">
              <a:latin typeface="Trebuchet MS"/>
              <a:cs typeface="Trebuchet MS"/>
            </a:endParaRPr>
          </a:p>
          <a:p>
            <a:pPr algn="ctr" marL="31115" marR="29209">
              <a:lnSpc>
                <a:spcPct val="90900"/>
              </a:lnSpc>
              <a:spcBef>
                <a:spcPts val="100"/>
              </a:spcBef>
            </a:pPr>
            <a:r>
              <a:rPr dirty="0" sz="1400" spc="-30">
                <a:latin typeface="Trebuchet MS"/>
                <a:cs typeface="Trebuchet MS"/>
              </a:rPr>
              <a:t>recognition</a:t>
            </a:r>
            <a:r>
              <a:rPr dirty="0" sz="1400" spc="-12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helps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in</a:t>
            </a:r>
            <a:r>
              <a:rPr dirty="0" sz="1400" spc="-114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identifying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25">
                <a:latin typeface="Trebuchet MS"/>
                <a:cs typeface="Trebuchet MS"/>
              </a:rPr>
              <a:t>the emotional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tone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50">
                <a:latin typeface="Trebuchet MS"/>
                <a:cs typeface="Trebuchet MS"/>
              </a:rPr>
              <a:t>of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the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speaker, </a:t>
            </a:r>
            <a:r>
              <a:rPr dirty="0" sz="1400" spc="-35">
                <a:latin typeface="Trebuchet MS"/>
                <a:cs typeface="Trebuchet MS"/>
              </a:rPr>
              <a:t>guiding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the</a:t>
            </a:r>
            <a:r>
              <a:rPr dirty="0" sz="1400" spc="-8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corresponding </a:t>
            </a:r>
            <a:r>
              <a:rPr dirty="0" sz="1400" spc="-25">
                <a:latin typeface="Trebuchet MS"/>
                <a:cs typeface="Trebuchet MS"/>
              </a:rPr>
              <a:t>emotional</a:t>
            </a:r>
            <a:r>
              <a:rPr dirty="0" sz="1400" spc="-6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tone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438650" y="2895600"/>
            <a:ext cx="3305175" cy="2209800"/>
            <a:chOff x="4438650" y="2895600"/>
            <a:chExt cx="3305175" cy="2209800"/>
          </a:xfrm>
        </p:grpSpPr>
        <p:sp>
          <p:nvSpPr>
            <p:cNvPr id="11" name="object 11" descr=""/>
            <p:cNvSpPr/>
            <p:nvPr/>
          </p:nvSpPr>
          <p:spPr>
            <a:xfrm>
              <a:off x="4448175" y="2905125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2774569" y="0"/>
                  </a:moveTo>
                  <a:lnTo>
                    <a:pt x="187705" y="0"/>
                  </a:lnTo>
                  <a:lnTo>
                    <a:pt x="137818" y="6707"/>
                  </a:lnTo>
                  <a:lnTo>
                    <a:pt x="92982" y="25635"/>
                  </a:lnTo>
                  <a:lnTo>
                    <a:pt x="54991" y="54991"/>
                  </a:lnTo>
                  <a:lnTo>
                    <a:pt x="25635" y="92982"/>
                  </a:lnTo>
                  <a:lnTo>
                    <a:pt x="6707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707" y="1738606"/>
                  </a:lnTo>
                  <a:lnTo>
                    <a:pt x="25635" y="1783442"/>
                  </a:lnTo>
                  <a:lnTo>
                    <a:pt x="54991" y="1821434"/>
                  </a:lnTo>
                  <a:lnTo>
                    <a:pt x="92982" y="1850789"/>
                  </a:lnTo>
                  <a:lnTo>
                    <a:pt x="137818" y="1869717"/>
                  </a:lnTo>
                  <a:lnTo>
                    <a:pt x="187705" y="1876425"/>
                  </a:lnTo>
                  <a:lnTo>
                    <a:pt x="2774569" y="1876425"/>
                  </a:lnTo>
                  <a:lnTo>
                    <a:pt x="2824456" y="1869717"/>
                  </a:lnTo>
                  <a:lnTo>
                    <a:pt x="2869292" y="1850789"/>
                  </a:lnTo>
                  <a:lnTo>
                    <a:pt x="2907284" y="1821434"/>
                  </a:lnTo>
                  <a:lnTo>
                    <a:pt x="2936639" y="1783442"/>
                  </a:lnTo>
                  <a:lnTo>
                    <a:pt x="2955567" y="1738606"/>
                  </a:lnTo>
                  <a:lnTo>
                    <a:pt x="2962275" y="1688719"/>
                  </a:lnTo>
                  <a:lnTo>
                    <a:pt x="2962275" y="187705"/>
                  </a:lnTo>
                  <a:lnTo>
                    <a:pt x="2955567" y="137818"/>
                  </a:lnTo>
                  <a:lnTo>
                    <a:pt x="2936639" y="92982"/>
                  </a:lnTo>
                  <a:lnTo>
                    <a:pt x="2907284" y="54991"/>
                  </a:lnTo>
                  <a:lnTo>
                    <a:pt x="2869292" y="25635"/>
                  </a:lnTo>
                  <a:lnTo>
                    <a:pt x="2824456" y="6707"/>
                  </a:lnTo>
                  <a:lnTo>
                    <a:pt x="2774569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448175" y="2905125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0" y="187705"/>
                  </a:moveTo>
                  <a:lnTo>
                    <a:pt x="6707" y="137818"/>
                  </a:lnTo>
                  <a:lnTo>
                    <a:pt x="25635" y="92982"/>
                  </a:lnTo>
                  <a:lnTo>
                    <a:pt x="54991" y="54991"/>
                  </a:lnTo>
                  <a:lnTo>
                    <a:pt x="92982" y="25635"/>
                  </a:lnTo>
                  <a:lnTo>
                    <a:pt x="137818" y="6707"/>
                  </a:lnTo>
                  <a:lnTo>
                    <a:pt x="187705" y="0"/>
                  </a:lnTo>
                  <a:lnTo>
                    <a:pt x="2774569" y="0"/>
                  </a:lnTo>
                  <a:lnTo>
                    <a:pt x="2824456" y="6707"/>
                  </a:lnTo>
                  <a:lnTo>
                    <a:pt x="2869292" y="25635"/>
                  </a:lnTo>
                  <a:lnTo>
                    <a:pt x="2907284" y="54991"/>
                  </a:lnTo>
                  <a:lnTo>
                    <a:pt x="2936639" y="92982"/>
                  </a:lnTo>
                  <a:lnTo>
                    <a:pt x="2955567" y="137818"/>
                  </a:lnTo>
                  <a:lnTo>
                    <a:pt x="2962275" y="187705"/>
                  </a:lnTo>
                  <a:lnTo>
                    <a:pt x="2962275" y="1688719"/>
                  </a:lnTo>
                  <a:lnTo>
                    <a:pt x="2955567" y="1738606"/>
                  </a:lnTo>
                  <a:lnTo>
                    <a:pt x="2936639" y="1783442"/>
                  </a:lnTo>
                  <a:lnTo>
                    <a:pt x="2907284" y="1821434"/>
                  </a:lnTo>
                  <a:lnTo>
                    <a:pt x="2869292" y="1850789"/>
                  </a:lnTo>
                  <a:lnTo>
                    <a:pt x="2824456" y="1869717"/>
                  </a:lnTo>
                  <a:lnTo>
                    <a:pt x="2774569" y="1876425"/>
                  </a:lnTo>
                  <a:lnTo>
                    <a:pt x="187705" y="1876425"/>
                  </a:lnTo>
                  <a:lnTo>
                    <a:pt x="137818" y="1869717"/>
                  </a:lnTo>
                  <a:lnTo>
                    <a:pt x="92982" y="1850789"/>
                  </a:lnTo>
                  <a:lnTo>
                    <a:pt x="54991" y="1821434"/>
                  </a:lnTo>
                  <a:lnTo>
                    <a:pt x="25635" y="1783442"/>
                  </a:lnTo>
                  <a:lnTo>
                    <a:pt x="6707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81550" y="3219450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2765044" y="0"/>
                  </a:moveTo>
                  <a:lnTo>
                    <a:pt x="187705" y="0"/>
                  </a:lnTo>
                  <a:lnTo>
                    <a:pt x="137818" y="6707"/>
                  </a:lnTo>
                  <a:lnTo>
                    <a:pt x="92982" y="25635"/>
                  </a:lnTo>
                  <a:lnTo>
                    <a:pt x="54991" y="54991"/>
                  </a:lnTo>
                  <a:lnTo>
                    <a:pt x="25635" y="92982"/>
                  </a:lnTo>
                  <a:lnTo>
                    <a:pt x="6707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707" y="1738606"/>
                  </a:lnTo>
                  <a:lnTo>
                    <a:pt x="25635" y="1783442"/>
                  </a:lnTo>
                  <a:lnTo>
                    <a:pt x="54991" y="1821434"/>
                  </a:lnTo>
                  <a:lnTo>
                    <a:pt x="92982" y="1850789"/>
                  </a:lnTo>
                  <a:lnTo>
                    <a:pt x="137818" y="1869717"/>
                  </a:lnTo>
                  <a:lnTo>
                    <a:pt x="187705" y="1876425"/>
                  </a:lnTo>
                  <a:lnTo>
                    <a:pt x="2765044" y="1876425"/>
                  </a:lnTo>
                  <a:lnTo>
                    <a:pt x="2814931" y="1869717"/>
                  </a:lnTo>
                  <a:lnTo>
                    <a:pt x="2859767" y="1850789"/>
                  </a:lnTo>
                  <a:lnTo>
                    <a:pt x="2897759" y="1821434"/>
                  </a:lnTo>
                  <a:lnTo>
                    <a:pt x="2927114" y="1783442"/>
                  </a:lnTo>
                  <a:lnTo>
                    <a:pt x="2946042" y="1738606"/>
                  </a:lnTo>
                  <a:lnTo>
                    <a:pt x="2952750" y="1688719"/>
                  </a:lnTo>
                  <a:lnTo>
                    <a:pt x="2952750" y="187705"/>
                  </a:lnTo>
                  <a:lnTo>
                    <a:pt x="2946042" y="137818"/>
                  </a:lnTo>
                  <a:lnTo>
                    <a:pt x="2927114" y="92982"/>
                  </a:lnTo>
                  <a:lnTo>
                    <a:pt x="2897759" y="54991"/>
                  </a:lnTo>
                  <a:lnTo>
                    <a:pt x="2859767" y="25635"/>
                  </a:lnTo>
                  <a:lnTo>
                    <a:pt x="2814931" y="6707"/>
                  </a:lnTo>
                  <a:lnTo>
                    <a:pt x="276504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81550" y="3219450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0" y="187705"/>
                  </a:moveTo>
                  <a:lnTo>
                    <a:pt x="6707" y="137818"/>
                  </a:lnTo>
                  <a:lnTo>
                    <a:pt x="25635" y="92982"/>
                  </a:lnTo>
                  <a:lnTo>
                    <a:pt x="54991" y="54991"/>
                  </a:lnTo>
                  <a:lnTo>
                    <a:pt x="92982" y="25635"/>
                  </a:lnTo>
                  <a:lnTo>
                    <a:pt x="137818" y="6707"/>
                  </a:lnTo>
                  <a:lnTo>
                    <a:pt x="187705" y="0"/>
                  </a:lnTo>
                  <a:lnTo>
                    <a:pt x="2765044" y="0"/>
                  </a:lnTo>
                  <a:lnTo>
                    <a:pt x="2814931" y="6707"/>
                  </a:lnTo>
                  <a:lnTo>
                    <a:pt x="2859767" y="25635"/>
                  </a:lnTo>
                  <a:lnTo>
                    <a:pt x="2897759" y="54991"/>
                  </a:lnTo>
                  <a:lnTo>
                    <a:pt x="2927114" y="92982"/>
                  </a:lnTo>
                  <a:lnTo>
                    <a:pt x="2946042" y="137818"/>
                  </a:lnTo>
                  <a:lnTo>
                    <a:pt x="2952750" y="187705"/>
                  </a:lnTo>
                  <a:lnTo>
                    <a:pt x="2952750" y="1688719"/>
                  </a:lnTo>
                  <a:lnTo>
                    <a:pt x="2946042" y="1738606"/>
                  </a:lnTo>
                  <a:lnTo>
                    <a:pt x="2927114" y="1783442"/>
                  </a:lnTo>
                  <a:lnTo>
                    <a:pt x="2897759" y="1821434"/>
                  </a:lnTo>
                  <a:lnTo>
                    <a:pt x="2859767" y="1850789"/>
                  </a:lnTo>
                  <a:lnTo>
                    <a:pt x="2814931" y="1869717"/>
                  </a:lnTo>
                  <a:lnTo>
                    <a:pt x="2765044" y="1876425"/>
                  </a:lnTo>
                  <a:lnTo>
                    <a:pt x="187705" y="1876425"/>
                  </a:lnTo>
                  <a:lnTo>
                    <a:pt x="137818" y="1869717"/>
                  </a:lnTo>
                  <a:lnTo>
                    <a:pt x="92982" y="1850789"/>
                  </a:lnTo>
                  <a:lnTo>
                    <a:pt x="54991" y="1821434"/>
                  </a:lnTo>
                  <a:lnTo>
                    <a:pt x="25635" y="1783442"/>
                  </a:lnTo>
                  <a:lnTo>
                    <a:pt x="6707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088254" y="3720528"/>
            <a:ext cx="2353310" cy="4432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1630"/>
              </a:lnSpc>
              <a:spcBef>
                <a:spcPts val="125"/>
              </a:spcBef>
            </a:pPr>
            <a:r>
              <a:rPr dirty="0" sz="1400" spc="-70">
                <a:latin typeface="Trebuchet MS"/>
                <a:cs typeface="Trebuchet MS"/>
              </a:rPr>
              <a:t>MT: </a:t>
            </a:r>
            <a:r>
              <a:rPr dirty="0" sz="1400" spc="-60">
                <a:latin typeface="Trebuchet MS"/>
                <a:cs typeface="Trebuchet MS"/>
              </a:rPr>
              <a:t>Testing</a:t>
            </a:r>
            <a:r>
              <a:rPr dirty="0" sz="1400" spc="-45">
                <a:latin typeface="Trebuchet MS"/>
                <a:cs typeface="Trebuchet MS"/>
              </a:rPr>
              <a:t> </a:t>
            </a:r>
            <a:r>
              <a:rPr dirty="0" sz="1400" spc="-60">
                <a:latin typeface="Trebuchet MS"/>
                <a:cs typeface="Trebuchet MS"/>
              </a:rPr>
              <a:t>Transformer-</a:t>
            </a:r>
            <a:r>
              <a:rPr dirty="0" sz="1400" spc="-20">
                <a:latin typeface="Trebuchet MS"/>
                <a:cs typeface="Trebuchet MS"/>
              </a:rPr>
              <a:t>based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30"/>
              </a:lnSpc>
            </a:pPr>
            <a:r>
              <a:rPr dirty="0" sz="1400" spc="-10">
                <a:latin typeface="Trebuchet MS"/>
                <a:cs typeface="Trebuchet MS"/>
              </a:rPr>
              <a:t>models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058150" y="2895600"/>
            <a:ext cx="3305175" cy="2209800"/>
            <a:chOff x="8058150" y="2895600"/>
            <a:chExt cx="3305175" cy="2209800"/>
          </a:xfrm>
        </p:grpSpPr>
        <p:sp>
          <p:nvSpPr>
            <p:cNvPr id="17" name="object 17" descr=""/>
            <p:cNvSpPr/>
            <p:nvPr/>
          </p:nvSpPr>
          <p:spPr>
            <a:xfrm>
              <a:off x="8067675" y="2905125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2765044" y="0"/>
                  </a:moveTo>
                  <a:lnTo>
                    <a:pt x="187705" y="0"/>
                  </a:lnTo>
                  <a:lnTo>
                    <a:pt x="137818" y="6707"/>
                  </a:lnTo>
                  <a:lnTo>
                    <a:pt x="92982" y="25635"/>
                  </a:lnTo>
                  <a:lnTo>
                    <a:pt x="54990" y="54991"/>
                  </a:lnTo>
                  <a:lnTo>
                    <a:pt x="25635" y="92982"/>
                  </a:lnTo>
                  <a:lnTo>
                    <a:pt x="6707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707" y="1738606"/>
                  </a:lnTo>
                  <a:lnTo>
                    <a:pt x="25635" y="1783442"/>
                  </a:lnTo>
                  <a:lnTo>
                    <a:pt x="54990" y="1821434"/>
                  </a:lnTo>
                  <a:lnTo>
                    <a:pt x="92982" y="1850789"/>
                  </a:lnTo>
                  <a:lnTo>
                    <a:pt x="137818" y="1869717"/>
                  </a:lnTo>
                  <a:lnTo>
                    <a:pt x="187705" y="1876425"/>
                  </a:lnTo>
                  <a:lnTo>
                    <a:pt x="2765044" y="1876425"/>
                  </a:lnTo>
                  <a:lnTo>
                    <a:pt x="2814931" y="1869717"/>
                  </a:lnTo>
                  <a:lnTo>
                    <a:pt x="2859767" y="1850789"/>
                  </a:lnTo>
                  <a:lnTo>
                    <a:pt x="2897759" y="1821434"/>
                  </a:lnTo>
                  <a:lnTo>
                    <a:pt x="2927114" y="1783442"/>
                  </a:lnTo>
                  <a:lnTo>
                    <a:pt x="2946042" y="1738606"/>
                  </a:lnTo>
                  <a:lnTo>
                    <a:pt x="2952750" y="1688719"/>
                  </a:lnTo>
                  <a:lnTo>
                    <a:pt x="2952750" y="187705"/>
                  </a:lnTo>
                  <a:lnTo>
                    <a:pt x="2946042" y="137818"/>
                  </a:lnTo>
                  <a:lnTo>
                    <a:pt x="2927114" y="92982"/>
                  </a:lnTo>
                  <a:lnTo>
                    <a:pt x="2897759" y="54991"/>
                  </a:lnTo>
                  <a:lnTo>
                    <a:pt x="2859767" y="25635"/>
                  </a:lnTo>
                  <a:lnTo>
                    <a:pt x="2814931" y="6707"/>
                  </a:lnTo>
                  <a:lnTo>
                    <a:pt x="276504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67675" y="2905125"/>
              <a:ext cx="2952750" cy="1876425"/>
            </a:xfrm>
            <a:custGeom>
              <a:avLst/>
              <a:gdLst/>
              <a:ahLst/>
              <a:cxnLst/>
              <a:rect l="l" t="t" r="r" b="b"/>
              <a:pathLst>
                <a:path w="2952750" h="1876425">
                  <a:moveTo>
                    <a:pt x="0" y="187705"/>
                  </a:moveTo>
                  <a:lnTo>
                    <a:pt x="6707" y="137818"/>
                  </a:lnTo>
                  <a:lnTo>
                    <a:pt x="25635" y="92982"/>
                  </a:lnTo>
                  <a:lnTo>
                    <a:pt x="54990" y="54991"/>
                  </a:lnTo>
                  <a:lnTo>
                    <a:pt x="92982" y="25635"/>
                  </a:lnTo>
                  <a:lnTo>
                    <a:pt x="137818" y="6707"/>
                  </a:lnTo>
                  <a:lnTo>
                    <a:pt x="187705" y="0"/>
                  </a:lnTo>
                  <a:lnTo>
                    <a:pt x="2765044" y="0"/>
                  </a:lnTo>
                  <a:lnTo>
                    <a:pt x="2814931" y="6707"/>
                  </a:lnTo>
                  <a:lnTo>
                    <a:pt x="2859767" y="25635"/>
                  </a:lnTo>
                  <a:lnTo>
                    <a:pt x="2897759" y="54991"/>
                  </a:lnTo>
                  <a:lnTo>
                    <a:pt x="2927114" y="92982"/>
                  </a:lnTo>
                  <a:lnTo>
                    <a:pt x="2946042" y="137818"/>
                  </a:lnTo>
                  <a:lnTo>
                    <a:pt x="2952750" y="187705"/>
                  </a:lnTo>
                  <a:lnTo>
                    <a:pt x="2952750" y="1688719"/>
                  </a:lnTo>
                  <a:lnTo>
                    <a:pt x="2946042" y="1738606"/>
                  </a:lnTo>
                  <a:lnTo>
                    <a:pt x="2927114" y="1783442"/>
                  </a:lnTo>
                  <a:lnTo>
                    <a:pt x="2897759" y="1821434"/>
                  </a:lnTo>
                  <a:lnTo>
                    <a:pt x="2859767" y="1850789"/>
                  </a:lnTo>
                  <a:lnTo>
                    <a:pt x="2814931" y="1869717"/>
                  </a:lnTo>
                  <a:lnTo>
                    <a:pt x="2765044" y="1876425"/>
                  </a:lnTo>
                  <a:lnTo>
                    <a:pt x="187705" y="1876425"/>
                  </a:lnTo>
                  <a:lnTo>
                    <a:pt x="137818" y="1869717"/>
                  </a:lnTo>
                  <a:lnTo>
                    <a:pt x="92982" y="1850789"/>
                  </a:lnTo>
                  <a:lnTo>
                    <a:pt x="54990" y="1821434"/>
                  </a:lnTo>
                  <a:lnTo>
                    <a:pt x="25635" y="1783442"/>
                  </a:lnTo>
                  <a:lnTo>
                    <a:pt x="6707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391525" y="3219450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2774569" y="0"/>
                  </a:moveTo>
                  <a:lnTo>
                    <a:pt x="187705" y="0"/>
                  </a:lnTo>
                  <a:lnTo>
                    <a:pt x="137774" y="6707"/>
                  </a:lnTo>
                  <a:lnTo>
                    <a:pt x="92926" y="25635"/>
                  </a:lnTo>
                  <a:lnTo>
                    <a:pt x="54943" y="54991"/>
                  </a:lnTo>
                  <a:lnTo>
                    <a:pt x="25606" y="92982"/>
                  </a:lnTo>
                  <a:lnTo>
                    <a:pt x="6698" y="137818"/>
                  </a:lnTo>
                  <a:lnTo>
                    <a:pt x="0" y="187705"/>
                  </a:lnTo>
                  <a:lnTo>
                    <a:pt x="0" y="1688719"/>
                  </a:lnTo>
                  <a:lnTo>
                    <a:pt x="6698" y="1738606"/>
                  </a:lnTo>
                  <a:lnTo>
                    <a:pt x="25606" y="1783442"/>
                  </a:lnTo>
                  <a:lnTo>
                    <a:pt x="54943" y="1821434"/>
                  </a:lnTo>
                  <a:lnTo>
                    <a:pt x="92926" y="1850789"/>
                  </a:lnTo>
                  <a:lnTo>
                    <a:pt x="137774" y="1869717"/>
                  </a:lnTo>
                  <a:lnTo>
                    <a:pt x="187705" y="1876425"/>
                  </a:lnTo>
                  <a:lnTo>
                    <a:pt x="2774569" y="1876425"/>
                  </a:lnTo>
                  <a:lnTo>
                    <a:pt x="2824456" y="1869717"/>
                  </a:lnTo>
                  <a:lnTo>
                    <a:pt x="2869292" y="1850789"/>
                  </a:lnTo>
                  <a:lnTo>
                    <a:pt x="2907284" y="1821434"/>
                  </a:lnTo>
                  <a:lnTo>
                    <a:pt x="2936639" y="1783442"/>
                  </a:lnTo>
                  <a:lnTo>
                    <a:pt x="2955567" y="1738606"/>
                  </a:lnTo>
                  <a:lnTo>
                    <a:pt x="2962275" y="1688719"/>
                  </a:lnTo>
                  <a:lnTo>
                    <a:pt x="2962275" y="187705"/>
                  </a:lnTo>
                  <a:lnTo>
                    <a:pt x="2955567" y="137818"/>
                  </a:lnTo>
                  <a:lnTo>
                    <a:pt x="2936639" y="92982"/>
                  </a:lnTo>
                  <a:lnTo>
                    <a:pt x="2907284" y="54991"/>
                  </a:lnTo>
                  <a:lnTo>
                    <a:pt x="2869292" y="25635"/>
                  </a:lnTo>
                  <a:lnTo>
                    <a:pt x="2824456" y="6707"/>
                  </a:lnTo>
                  <a:lnTo>
                    <a:pt x="277456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91525" y="3219450"/>
              <a:ext cx="2962275" cy="1876425"/>
            </a:xfrm>
            <a:custGeom>
              <a:avLst/>
              <a:gdLst/>
              <a:ahLst/>
              <a:cxnLst/>
              <a:rect l="l" t="t" r="r" b="b"/>
              <a:pathLst>
                <a:path w="2962275" h="1876425">
                  <a:moveTo>
                    <a:pt x="0" y="187705"/>
                  </a:moveTo>
                  <a:lnTo>
                    <a:pt x="6698" y="137818"/>
                  </a:lnTo>
                  <a:lnTo>
                    <a:pt x="25606" y="92982"/>
                  </a:lnTo>
                  <a:lnTo>
                    <a:pt x="54943" y="54991"/>
                  </a:lnTo>
                  <a:lnTo>
                    <a:pt x="92926" y="25635"/>
                  </a:lnTo>
                  <a:lnTo>
                    <a:pt x="137774" y="6707"/>
                  </a:lnTo>
                  <a:lnTo>
                    <a:pt x="187705" y="0"/>
                  </a:lnTo>
                  <a:lnTo>
                    <a:pt x="2774569" y="0"/>
                  </a:lnTo>
                  <a:lnTo>
                    <a:pt x="2824456" y="6707"/>
                  </a:lnTo>
                  <a:lnTo>
                    <a:pt x="2869292" y="25635"/>
                  </a:lnTo>
                  <a:lnTo>
                    <a:pt x="2907284" y="54991"/>
                  </a:lnTo>
                  <a:lnTo>
                    <a:pt x="2936639" y="92982"/>
                  </a:lnTo>
                  <a:lnTo>
                    <a:pt x="2955567" y="137818"/>
                  </a:lnTo>
                  <a:lnTo>
                    <a:pt x="2962275" y="187705"/>
                  </a:lnTo>
                  <a:lnTo>
                    <a:pt x="2962275" y="1688719"/>
                  </a:lnTo>
                  <a:lnTo>
                    <a:pt x="2955567" y="1738606"/>
                  </a:lnTo>
                  <a:lnTo>
                    <a:pt x="2936639" y="1783442"/>
                  </a:lnTo>
                  <a:lnTo>
                    <a:pt x="2907284" y="1821434"/>
                  </a:lnTo>
                  <a:lnTo>
                    <a:pt x="2869292" y="1850789"/>
                  </a:lnTo>
                  <a:lnTo>
                    <a:pt x="2824456" y="1869717"/>
                  </a:lnTo>
                  <a:lnTo>
                    <a:pt x="2774569" y="1876425"/>
                  </a:lnTo>
                  <a:lnTo>
                    <a:pt x="187705" y="1876425"/>
                  </a:lnTo>
                  <a:lnTo>
                    <a:pt x="137774" y="1869717"/>
                  </a:lnTo>
                  <a:lnTo>
                    <a:pt x="92926" y="1850789"/>
                  </a:lnTo>
                  <a:lnTo>
                    <a:pt x="54943" y="1821434"/>
                  </a:lnTo>
                  <a:lnTo>
                    <a:pt x="25606" y="1783442"/>
                  </a:lnTo>
                  <a:lnTo>
                    <a:pt x="6698" y="1738606"/>
                  </a:lnTo>
                  <a:lnTo>
                    <a:pt x="0" y="1688719"/>
                  </a:lnTo>
                  <a:lnTo>
                    <a:pt x="0" y="187705"/>
                  </a:lnTo>
                  <a:close/>
                </a:path>
              </a:pathLst>
            </a:custGeom>
            <a:ln w="19050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585454" y="3720528"/>
            <a:ext cx="2587625" cy="63373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 indent="3810">
              <a:lnSpc>
                <a:spcPct val="91600"/>
              </a:lnSpc>
              <a:spcBef>
                <a:spcPts val="265"/>
              </a:spcBef>
            </a:pPr>
            <a:r>
              <a:rPr dirty="0" sz="1400" spc="-85">
                <a:latin typeface="Trebuchet MS"/>
                <a:cs typeface="Trebuchet MS"/>
              </a:rPr>
              <a:t>TTS:</a:t>
            </a:r>
            <a:r>
              <a:rPr dirty="0" sz="1400" spc="-95">
                <a:latin typeface="Trebuchet MS"/>
                <a:cs typeface="Trebuchet MS"/>
              </a:rPr>
              <a:t> </a:t>
            </a:r>
            <a:r>
              <a:rPr dirty="0" sz="1400" spc="-35">
                <a:latin typeface="Trebuchet MS"/>
                <a:cs typeface="Trebuchet MS"/>
              </a:rPr>
              <a:t>Currently</a:t>
            </a:r>
            <a:r>
              <a:rPr dirty="0" sz="1400" spc="-100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needs</a:t>
            </a:r>
            <a:r>
              <a:rPr dirty="0" sz="1400" spc="-160">
                <a:latin typeface="Trebuchet MS"/>
                <a:cs typeface="Trebuchet MS"/>
              </a:rPr>
              <a:t> </a:t>
            </a:r>
            <a:r>
              <a:rPr dirty="0" sz="1400" spc="-10">
                <a:latin typeface="Trebuchet MS"/>
                <a:cs typeface="Trebuchet MS"/>
              </a:rPr>
              <a:t>developing </a:t>
            </a:r>
            <a:r>
              <a:rPr dirty="0" sz="1400" spc="-20">
                <a:latin typeface="Trebuchet MS"/>
                <a:cs typeface="Trebuchet MS"/>
              </a:rPr>
              <a:t>planning</a:t>
            </a:r>
            <a:r>
              <a:rPr dirty="0" sz="1400" spc="-175">
                <a:latin typeface="Trebuchet MS"/>
                <a:cs typeface="Trebuchet MS"/>
              </a:rPr>
              <a:t> </a:t>
            </a:r>
            <a:r>
              <a:rPr dirty="0" sz="1400" spc="-45">
                <a:latin typeface="Trebuchet MS"/>
                <a:cs typeface="Trebuchet MS"/>
              </a:rPr>
              <a:t>to</a:t>
            </a:r>
            <a:r>
              <a:rPr dirty="0" sz="1400" spc="-10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use</a:t>
            </a:r>
            <a:r>
              <a:rPr dirty="0" sz="1400" spc="-60">
                <a:latin typeface="Trebuchet MS"/>
                <a:cs typeface="Trebuchet MS"/>
              </a:rPr>
              <a:t> Tacotron</a:t>
            </a:r>
            <a:r>
              <a:rPr dirty="0" sz="1400" spc="-15">
                <a:latin typeface="Trebuchet MS"/>
                <a:cs typeface="Trebuchet MS"/>
              </a:rPr>
              <a:t> </a:t>
            </a:r>
            <a:r>
              <a:rPr dirty="0" sz="1400">
                <a:latin typeface="Trebuchet MS"/>
                <a:cs typeface="Trebuchet MS"/>
              </a:rPr>
              <a:t>and</a:t>
            </a:r>
            <a:r>
              <a:rPr dirty="0" sz="1400" spc="-125">
                <a:latin typeface="Trebuchet MS"/>
                <a:cs typeface="Trebuchet MS"/>
              </a:rPr>
              <a:t> </a:t>
            </a:r>
            <a:r>
              <a:rPr dirty="0" sz="1400" spc="-20">
                <a:latin typeface="Trebuchet MS"/>
                <a:cs typeface="Trebuchet MS"/>
              </a:rPr>
              <a:t>Fast </a:t>
            </a:r>
            <a:r>
              <a:rPr dirty="0" sz="1400" spc="-10">
                <a:latin typeface="Trebuchet MS"/>
                <a:cs typeface="Trebuchet MS"/>
              </a:rPr>
              <a:t>Speech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237" y="937513"/>
            <a:ext cx="3872229" cy="1071245"/>
          </a:xfrm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dirty="0" sz="3600" spc="-180">
                <a:solidFill>
                  <a:srgbClr val="0D2841"/>
                </a:solidFill>
              </a:rPr>
              <a:t>Tools</a:t>
            </a:r>
            <a:r>
              <a:rPr dirty="0" sz="3600" spc="-420">
                <a:solidFill>
                  <a:srgbClr val="0D2841"/>
                </a:solidFill>
              </a:rPr>
              <a:t> </a:t>
            </a:r>
            <a:r>
              <a:rPr dirty="0" sz="3600" spc="775">
                <a:solidFill>
                  <a:srgbClr val="0D2841"/>
                </a:solidFill>
              </a:rPr>
              <a:t>s</a:t>
            </a:r>
            <a:r>
              <a:rPr dirty="0" sz="3600" spc="-320">
                <a:solidFill>
                  <a:srgbClr val="0D2841"/>
                </a:solidFill>
              </a:rPr>
              <a:t> </a:t>
            </a:r>
            <a:r>
              <a:rPr dirty="0" sz="3600" spc="-170">
                <a:solidFill>
                  <a:srgbClr val="0D2841"/>
                </a:solidFill>
              </a:rPr>
              <a:t>Technologies </a:t>
            </a:r>
            <a:r>
              <a:rPr dirty="0" sz="3600" spc="-20">
                <a:solidFill>
                  <a:srgbClr val="0D2841"/>
                </a:solidFill>
              </a:rPr>
              <a:t>Used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884237" y="2324925"/>
            <a:ext cx="2639060" cy="3697604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100" spc="-35" b="1">
                <a:solidFill>
                  <a:srgbClr val="0D2841"/>
                </a:solidFill>
                <a:latin typeface="Trebuchet MS"/>
                <a:cs typeface="Trebuchet MS"/>
              </a:rPr>
              <a:t>Frontend</a:t>
            </a:r>
            <a:r>
              <a:rPr dirty="0" sz="1100" spc="-4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30" b="1">
                <a:solidFill>
                  <a:srgbClr val="0D2841"/>
                </a:solidFill>
                <a:latin typeface="Trebuchet MS"/>
                <a:cs typeface="Trebuchet MS"/>
              </a:rPr>
              <a:t>(User</a:t>
            </a:r>
            <a:r>
              <a:rPr dirty="0" sz="1100" spc="-114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0D2841"/>
                </a:solidFill>
                <a:latin typeface="Trebuchet MS"/>
                <a:cs typeface="Trebuchet MS"/>
              </a:rPr>
              <a:t>Interface)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React.js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40">
                <a:solidFill>
                  <a:srgbClr val="0D2841"/>
                </a:solidFill>
                <a:latin typeface="Trebuchet MS"/>
                <a:cs typeface="Trebuchet MS"/>
              </a:rPr>
              <a:t>Tailwind</a:t>
            </a:r>
            <a:r>
              <a:rPr dirty="0" sz="1100" spc="-3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60">
                <a:solidFill>
                  <a:srgbClr val="0D2841"/>
                </a:solidFill>
                <a:latin typeface="Trebuchet MS"/>
                <a:cs typeface="Trebuchet MS"/>
              </a:rPr>
              <a:t>CSS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HTML5</a:t>
            </a:r>
            <a:r>
              <a:rPr dirty="0" sz="1100" spc="-9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0D2841"/>
                </a:solidFill>
                <a:latin typeface="Trebuchet MS"/>
                <a:cs typeface="Trebuchet MS"/>
              </a:rPr>
              <a:t>C</a:t>
            </a:r>
            <a:r>
              <a:rPr dirty="0" sz="1100" spc="-6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55">
                <a:solidFill>
                  <a:srgbClr val="0D2841"/>
                </a:solidFill>
                <a:latin typeface="Trebuchet MS"/>
                <a:cs typeface="Trebuchet MS"/>
              </a:rPr>
              <a:t>CSS3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JavaScript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firebase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100" b="1">
                <a:solidFill>
                  <a:srgbClr val="0D2841"/>
                </a:solidFill>
                <a:latin typeface="Trebuchet MS"/>
                <a:cs typeface="Trebuchet MS"/>
              </a:rPr>
              <a:t>Backend</a:t>
            </a:r>
            <a:r>
              <a:rPr dirty="0" sz="1100" spc="-15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20" b="1">
                <a:solidFill>
                  <a:srgbClr val="0D2841"/>
                </a:solidFill>
                <a:latin typeface="Trebuchet MS"/>
                <a:cs typeface="Trebuchet MS"/>
              </a:rPr>
              <a:t>(AI</a:t>
            </a:r>
            <a:r>
              <a:rPr dirty="0" sz="1100" spc="-11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0D2841"/>
                </a:solidFill>
                <a:latin typeface="Trebuchet MS"/>
                <a:cs typeface="Trebuchet MS"/>
              </a:rPr>
              <a:t>Processing</a:t>
            </a:r>
            <a:r>
              <a:rPr dirty="0" sz="1100" spc="-5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285" b="1">
                <a:solidFill>
                  <a:srgbClr val="0D2841"/>
                </a:solidFill>
                <a:latin typeface="Trebuchet MS"/>
                <a:cs typeface="Trebuchet MS"/>
              </a:rPr>
              <a:t>s</a:t>
            </a:r>
            <a:r>
              <a:rPr dirty="0" sz="1100" spc="-9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0D2841"/>
                </a:solidFill>
                <a:latin typeface="Trebuchet MS"/>
                <a:cs typeface="Trebuchet MS"/>
              </a:rPr>
              <a:t>API</a:t>
            </a:r>
            <a:r>
              <a:rPr dirty="0" sz="1100" spc="-114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20" b="1">
                <a:solidFill>
                  <a:srgbClr val="0D2841"/>
                </a:solidFill>
                <a:latin typeface="Trebuchet MS"/>
                <a:cs typeface="Trebuchet MS"/>
              </a:rPr>
              <a:t>Integration)</a:t>
            </a:r>
            <a:endParaRPr sz="1100">
              <a:latin typeface="Trebuchet MS"/>
              <a:cs typeface="Trebuchet MS"/>
            </a:endParaRPr>
          </a:p>
          <a:p>
            <a:pPr marL="269240" indent="-25654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69240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Node.js</a:t>
            </a:r>
            <a:endParaRPr sz="1100">
              <a:latin typeface="Trebuchet MS"/>
              <a:cs typeface="Trebuchet MS"/>
            </a:endParaRPr>
          </a:p>
          <a:p>
            <a:pPr marL="269240" indent="-25654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269240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Express.js</a:t>
            </a:r>
            <a:endParaRPr sz="1100">
              <a:latin typeface="Trebuchet MS"/>
              <a:cs typeface="Trebuchet MS"/>
            </a:endParaRPr>
          </a:p>
          <a:p>
            <a:pPr marL="269240" indent="-25654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69240" algn="l"/>
              </a:tabLst>
            </a:pPr>
            <a:r>
              <a:rPr dirty="0" sz="1100" spc="-20">
                <a:solidFill>
                  <a:srgbClr val="0D2841"/>
                </a:solidFill>
                <a:latin typeface="Trebuchet MS"/>
                <a:cs typeface="Trebuchet MS"/>
              </a:rPr>
              <a:t>Python</a:t>
            </a:r>
            <a:r>
              <a:rPr dirty="0" sz="1100" spc="-10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40">
                <a:solidFill>
                  <a:srgbClr val="0D2841"/>
                </a:solidFill>
                <a:latin typeface="Trebuchet MS"/>
                <a:cs typeface="Trebuchet MS"/>
              </a:rPr>
              <a:t>(AI</a:t>
            </a:r>
            <a:r>
              <a:rPr dirty="0" sz="1100" spc="-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Models)</a:t>
            </a:r>
            <a:endParaRPr sz="1100">
              <a:latin typeface="Trebuchet MS"/>
              <a:cs typeface="Trebuchet MS"/>
            </a:endParaRPr>
          </a:p>
          <a:p>
            <a:pPr marL="269240" indent="-25654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69240" algn="l"/>
              </a:tabLst>
            </a:pP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MongoDB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100" b="1">
                <a:solidFill>
                  <a:srgbClr val="0D2841"/>
                </a:solidFill>
                <a:latin typeface="Trebuchet MS"/>
                <a:cs typeface="Trebuchet MS"/>
              </a:rPr>
              <a:t>AI</a:t>
            </a:r>
            <a:r>
              <a:rPr dirty="0" sz="1100" spc="-3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b="1">
                <a:solidFill>
                  <a:srgbClr val="0D2841"/>
                </a:solidFill>
                <a:latin typeface="Trebuchet MS"/>
                <a:cs typeface="Trebuchet MS"/>
              </a:rPr>
              <a:t>Models</a:t>
            </a:r>
            <a:r>
              <a:rPr dirty="0" sz="1100" spc="-5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285" b="1">
                <a:solidFill>
                  <a:srgbClr val="0D2841"/>
                </a:solidFill>
                <a:latin typeface="Trebuchet MS"/>
                <a:cs typeface="Trebuchet MS"/>
              </a:rPr>
              <a:t>s</a:t>
            </a:r>
            <a:r>
              <a:rPr dirty="0" sz="1100" spc="-9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 b="1">
                <a:solidFill>
                  <a:srgbClr val="0D2841"/>
                </a:solidFill>
                <a:latin typeface="Trebuchet MS"/>
                <a:cs typeface="Trebuchet MS"/>
              </a:rPr>
              <a:t>Libraries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>
                <a:solidFill>
                  <a:srgbClr val="0D2841"/>
                </a:solidFill>
                <a:latin typeface="Trebuchet MS"/>
                <a:cs typeface="Trebuchet MS"/>
              </a:rPr>
              <a:t>Speech-</a:t>
            </a:r>
            <a:r>
              <a:rPr dirty="0" sz="1100" spc="-40">
                <a:solidFill>
                  <a:srgbClr val="0D2841"/>
                </a:solidFill>
                <a:latin typeface="Trebuchet MS"/>
                <a:cs typeface="Trebuchet MS"/>
              </a:rPr>
              <a:t>to-</a:t>
            </a:r>
            <a:r>
              <a:rPr dirty="0" sz="1100" spc="-85">
                <a:solidFill>
                  <a:srgbClr val="0D2841"/>
                </a:solidFill>
                <a:latin typeface="Trebuchet MS"/>
                <a:cs typeface="Trebuchet MS"/>
              </a:rPr>
              <a:t>Text</a:t>
            </a:r>
            <a:r>
              <a:rPr dirty="0" sz="1100" spc="-3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0D2841"/>
                </a:solidFill>
                <a:latin typeface="Trebuchet MS"/>
                <a:cs typeface="Trebuchet MS"/>
              </a:rPr>
              <a:t>(STT): </a:t>
            </a: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OpenAI</a:t>
            </a:r>
            <a:r>
              <a:rPr dirty="0" sz="1100" spc="-4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Whisper.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>
                <a:solidFill>
                  <a:srgbClr val="0D2841"/>
                </a:solidFill>
                <a:latin typeface="Trebuchet MS"/>
                <a:cs typeface="Trebuchet MS"/>
              </a:rPr>
              <a:t>Machine</a:t>
            </a:r>
            <a:r>
              <a:rPr dirty="0" sz="1100" spc="-2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30">
                <a:solidFill>
                  <a:srgbClr val="0D2841"/>
                </a:solidFill>
                <a:latin typeface="Trebuchet MS"/>
                <a:cs typeface="Trebuchet MS"/>
              </a:rPr>
              <a:t>Translation</a:t>
            </a:r>
            <a:r>
              <a:rPr dirty="0" sz="1100" spc="-5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(MT):MarianMT</a:t>
            </a:r>
            <a:endParaRPr sz="11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100" spc="-75">
                <a:solidFill>
                  <a:srgbClr val="0D2841"/>
                </a:solidFill>
                <a:latin typeface="Trebuchet MS"/>
                <a:cs typeface="Trebuchet MS"/>
              </a:rPr>
              <a:t>Text-</a:t>
            </a:r>
            <a:r>
              <a:rPr dirty="0" sz="1100" spc="-40">
                <a:solidFill>
                  <a:srgbClr val="0D2841"/>
                </a:solidFill>
                <a:latin typeface="Trebuchet MS"/>
                <a:cs typeface="Trebuchet MS"/>
              </a:rPr>
              <a:t>to-</a:t>
            </a:r>
            <a:r>
              <a:rPr dirty="0" sz="1100">
                <a:solidFill>
                  <a:srgbClr val="0D2841"/>
                </a:solidFill>
                <a:latin typeface="Trebuchet MS"/>
                <a:cs typeface="Trebuchet MS"/>
              </a:rPr>
              <a:t>Speech</a:t>
            </a:r>
            <a:r>
              <a:rPr dirty="0" sz="1100" spc="-2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70">
                <a:solidFill>
                  <a:srgbClr val="0D2841"/>
                </a:solidFill>
                <a:latin typeface="Trebuchet MS"/>
                <a:cs typeface="Trebuchet MS"/>
              </a:rPr>
              <a:t>(TTS):</a:t>
            </a:r>
            <a:r>
              <a:rPr dirty="0" sz="1100" spc="-3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0D2841"/>
                </a:solidFill>
                <a:latin typeface="Trebuchet MS"/>
                <a:cs typeface="Trebuchet MS"/>
              </a:rPr>
              <a:t>Tacotron,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372225" y="0"/>
            <a:ext cx="5819775" cy="6686550"/>
            <a:chOff x="6372225" y="0"/>
            <a:chExt cx="5819775" cy="66865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2225" y="0"/>
              <a:ext cx="5819775" cy="66865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9850" y="95281"/>
              <a:ext cx="5772150" cy="631501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443033" y="2170851"/>
              <a:ext cx="2985135" cy="2537460"/>
            </a:xfrm>
            <a:custGeom>
              <a:avLst/>
              <a:gdLst/>
              <a:ahLst/>
              <a:cxnLst/>
              <a:rect l="l" t="t" r="r" b="b"/>
              <a:pathLst>
                <a:path w="2985134" h="2537460">
                  <a:moveTo>
                    <a:pt x="2163921" y="2313029"/>
                  </a:moveTo>
                  <a:lnTo>
                    <a:pt x="820804" y="2313029"/>
                  </a:lnTo>
                  <a:lnTo>
                    <a:pt x="820804" y="2536871"/>
                  </a:lnTo>
                  <a:lnTo>
                    <a:pt x="2163921" y="2536871"/>
                  </a:lnTo>
                  <a:lnTo>
                    <a:pt x="2163921" y="2313029"/>
                  </a:lnTo>
                  <a:close/>
                </a:path>
                <a:path w="2985134" h="2537460">
                  <a:moveTo>
                    <a:pt x="1790833" y="2089188"/>
                  </a:moveTo>
                  <a:lnTo>
                    <a:pt x="1193892" y="2089187"/>
                  </a:lnTo>
                  <a:lnTo>
                    <a:pt x="1193892" y="2313029"/>
                  </a:lnTo>
                  <a:lnTo>
                    <a:pt x="1790833" y="2313029"/>
                  </a:lnTo>
                  <a:lnTo>
                    <a:pt x="1790833" y="2089188"/>
                  </a:lnTo>
                  <a:close/>
                </a:path>
                <a:path w="2985134" h="2537460">
                  <a:moveTo>
                    <a:pt x="2835479" y="0"/>
                  </a:moveTo>
                  <a:lnTo>
                    <a:pt x="149235" y="0"/>
                  </a:lnTo>
                  <a:lnTo>
                    <a:pt x="102196" y="7640"/>
                  </a:lnTo>
                  <a:lnTo>
                    <a:pt x="61246" y="28890"/>
                  </a:lnTo>
                  <a:lnTo>
                    <a:pt x="28891" y="61243"/>
                  </a:lnTo>
                  <a:lnTo>
                    <a:pt x="7640" y="102191"/>
                  </a:lnTo>
                  <a:lnTo>
                    <a:pt x="0" y="149227"/>
                  </a:lnTo>
                  <a:lnTo>
                    <a:pt x="0" y="1939960"/>
                  </a:lnTo>
                  <a:lnTo>
                    <a:pt x="7641" y="1986996"/>
                  </a:lnTo>
                  <a:lnTo>
                    <a:pt x="28892" y="2027944"/>
                  </a:lnTo>
                  <a:lnTo>
                    <a:pt x="61246" y="2060297"/>
                  </a:lnTo>
                  <a:lnTo>
                    <a:pt x="102196" y="2081547"/>
                  </a:lnTo>
                  <a:lnTo>
                    <a:pt x="149235" y="2089187"/>
                  </a:lnTo>
                  <a:lnTo>
                    <a:pt x="2835480" y="2089188"/>
                  </a:lnTo>
                  <a:lnTo>
                    <a:pt x="2882519" y="2081547"/>
                  </a:lnTo>
                  <a:lnTo>
                    <a:pt x="2923469" y="2060297"/>
                  </a:lnTo>
                  <a:lnTo>
                    <a:pt x="2955823" y="2027945"/>
                  </a:lnTo>
                  <a:lnTo>
                    <a:pt x="2977074" y="1986997"/>
                  </a:lnTo>
                  <a:lnTo>
                    <a:pt x="2984715" y="1939960"/>
                  </a:lnTo>
                  <a:lnTo>
                    <a:pt x="2984715" y="1865346"/>
                  </a:lnTo>
                  <a:lnTo>
                    <a:pt x="223863" y="1865346"/>
                  </a:lnTo>
                  <a:lnTo>
                    <a:pt x="223862" y="223841"/>
                  </a:lnTo>
                  <a:lnTo>
                    <a:pt x="2984715" y="223841"/>
                  </a:lnTo>
                  <a:lnTo>
                    <a:pt x="2984715" y="149228"/>
                  </a:lnTo>
                  <a:lnTo>
                    <a:pt x="2977074" y="102191"/>
                  </a:lnTo>
                  <a:lnTo>
                    <a:pt x="2955823" y="61243"/>
                  </a:lnTo>
                  <a:lnTo>
                    <a:pt x="2923468" y="28890"/>
                  </a:lnTo>
                  <a:lnTo>
                    <a:pt x="2882518" y="7640"/>
                  </a:lnTo>
                  <a:lnTo>
                    <a:pt x="2835479" y="0"/>
                  </a:lnTo>
                  <a:close/>
                </a:path>
                <a:path w="2985134" h="2537460">
                  <a:moveTo>
                    <a:pt x="2984715" y="223841"/>
                  </a:moveTo>
                  <a:lnTo>
                    <a:pt x="2760862" y="223841"/>
                  </a:lnTo>
                  <a:lnTo>
                    <a:pt x="2760862" y="1865346"/>
                  </a:lnTo>
                  <a:lnTo>
                    <a:pt x="2984715" y="1865346"/>
                  </a:lnTo>
                  <a:lnTo>
                    <a:pt x="2984715" y="223841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443033" y="2170851"/>
              <a:ext cx="2985135" cy="2537460"/>
            </a:xfrm>
            <a:custGeom>
              <a:avLst/>
              <a:gdLst/>
              <a:ahLst/>
              <a:cxnLst/>
              <a:rect l="l" t="t" r="r" b="b"/>
              <a:pathLst>
                <a:path w="2985134" h="2537460">
                  <a:moveTo>
                    <a:pt x="2760862" y="1865346"/>
                  </a:moveTo>
                  <a:lnTo>
                    <a:pt x="223863" y="1865346"/>
                  </a:lnTo>
                  <a:lnTo>
                    <a:pt x="223862" y="223841"/>
                  </a:lnTo>
                  <a:lnTo>
                    <a:pt x="2760862" y="223841"/>
                  </a:lnTo>
                  <a:lnTo>
                    <a:pt x="2760862" y="1865346"/>
                  </a:lnTo>
                  <a:close/>
                </a:path>
                <a:path w="2985134" h="2537460">
                  <a:moveTo>
                    <a:pt x="2835479" y="0"/>
                  </a:moveTo>
                  <a:lnTo>
                    <a:pt x="149235" y="0"/>
                  </a:lnTo>
                  <a:lnTo>
                    <a:pt x="102196" y="7640"/>
                  </a:lnTo>
                  <a:lnTo>
                    <a:pt x="61246" y="28890"/>
                  </a:lnTo>
                  <a:lnTo>
                    <a:pt x="28891" y="61243"/>
                  </a:lnTo>
                  <a:lnTo>
                    <a:pt x="7640" y="102191"/>
                  </a:lnTo>
                  <a:lnTo>
                    <a:pt x="0" y="149227"/>
                  </a:lnTo>
                  <a:lnTo>
                    <a:pt x="0" y="1939960"/>
                  </a:lnTo>
                  <a:lnTo>
                    <a:pt x="7641" y="1986996"/>
                  </a:lnTo>
                  <a:lnTo>
                    <a:pt x="28892" y="2027944"/>
                  </a:lnTo>
                  <a:lnTo>
                    <a:pt x="61246" y="2060297"/>
                  </a:lnTo>
                  <a:lnTo>
                    <a:pt x="102196" y="2081547"/>
                  </a:lnTo>
                  <a:lnTo>
                    <a:pt x="149235" y="2089187"/>
                  </a:lnTo>
                  <a:lnTo>
                    <a:pt x="1193892" y="2089188"/>
                  </a:lnTo>
                  <a:lnTo>
                    <a:pt x="1193892" y="2313029"/>
                  </a:lnTo>
                  <a:lnTo>
                    <a:pt x="820804" y="2313029"/>
                  </a:lnTo>
                  <a:lnTo>
                    <a:pt x="820804" y="2536871"/>
                  </a:lnTo>
                  <a:lnTo>
                    <a:pt x="2163921" y="2536871"/>
                  </a:lnTo>
                  <a:lnTo>
                    <a:pt x="2163921" y="2313029"/>
                  </a:lnTo>
                  <a:lnTo>
                    <a:pt x="1790833" y="2313029"/>
                  </a:lnTo>
                  <a:lnTo>
                    <a:pt x="1790833" y="2089188"/>
                  </a:lnTo>
                  <a:lnTo>
                    <a:pt x="2835480" y="2089188"/>
                  </a:lnTo>
                  <a:lnTo>
                    <a:pt x="2882519" y="2081547"/>
                  </a:lnTo>
                  <a:lnTo>
                    <a:pt x="2923469" y="2060297"/>
                  </a:lnTo>
                  <a:lnTo>
                    <a:pt x="2955823" y="2027945"/>
                  </a:lnTo>
                  <a:lnTo>
                    <a:pt x="2977074" y="1986997"/>
                  </a:lnTo>
                  <a:lnTo>
                    <a:pt x="2984715" y="1939960"/>
                  </a:lnTo>
                  <a:lnTo>
                    <a:pt x="2984714" y="149228"/>
                  </a:lnTo>
                  <a:lnTo>
                    <a:pt x="2977074" y="102191"/>
                  </a:lnTo>
                  <a:lnTo>
                    <a:pt x="2955822" y="61243"/>
                  </a:lnTo>
                  <a:lnTo>
                    <a:pt x="2923468" y="28890"/>
                  </a:lnTo>
                  <a:lnTo>
                    <a:pt x="2882518" y="7640"/>
                  </a:lnTo>
                  <a:lnTo>
                    <a:pt x="2835479" y="0"/>
                  </a:lnTo>
                  <a:close/>
                </a:path>
              </a:pathLst>
            </a:custGeom>
            <a:ln w="37307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8184" y="3085464"/>
            <a:ext cx="2757170" cy="10331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600" spc="-170">
                <a:latin typeface="Trebuchet MS"/>
                <a:cs typeface="Trebuchet MS"/>
              </a:rPr>
              <a:t>UI</a:t>
            </a:r>
            <a:r>
              <a:rPr dirty="0" sz="6600" spc="-680">
                <a:latin typeface="Trebuchet MS"/>
                <a:cs typeface="Trebuchet MS"/>
              </a:rPr>
              <a:t> </a:t>
            </a:r>
            <a:r>
              <a:rPr dirty="0" sz="6600" spc="-455">
                <a:latin typeface="Trebuchet MS"/>
                <a:cs typeface="Trebuchet MS"/>
              </a:rPr>
              <a:t>Page:</a:t>
            </a:r>
            <a:endParaRPr sz="66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28446" y="4374737"/>
            <a:ext cx="3286760" cy="86995"/>
            <a:chOff x="628446" y="4374737"/>
            <a:chExt cx="3286760" cy="86995"/>
          </a:xfrm>
        </p:grpSpPr>
        <p:sp>
          <p:nvSpPr>
            <p:cNvPr id="4" name="object 4" descr=""/>
            <p:cNvSpPr/>
            <p:nvPr/>
          </p:nvSpPr>
          <p:spPr>
            <a:xfrm>
              <a:off x="647700" y="4398825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7496" y="4393787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5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6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725" y="1447800"/>
            <a:ext cx="7210425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2917888"/>
            <a:ext cx="2195195" cy="849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400" spc="-180"/>
              <a:t>Sign</a:t>
            </a:r>
            <a:r>
              <a:rPr dirty="0" sz="5400" spc="-509"/>
              <a:t> </a:t>
            </a:r>
            <a:r>
              <a:rPr dirty="0" sz="5400" spc="-420"/>
              <a:t>up:</a:t>
            </a:r>
            <a:endParaRPr sz="5400"/>
          </a:p>
        </p:txBody>
      </p:sp>
      <p:grpSp>
        <p:nvGrpSpPr>
          <p:cNvPr id="3" name="object 3" descr=""/>
          <p:cNvGrpSpPr/>
          <p:nvPr/>
        </p:nvGrpSpPr>
        <p:grpSpPr>
          <a:xfrm>
            <a:off x="4237699" y="607631"/>
            <a:ext cx="85725" cy="5633085"/>
            <a:chOff x="4237699" y="607631"/>
            <a:chExt cx="85725" cy="5633085"/>
          </a:xfrm>
        </p:grpSpPr>
        <p:sp>
          <p:nvSpPr>
            <p:cNvPr id="4" name="object 4" descr=""/>
            <p:cNvSpPr/>
            <p:nvPr/>
          </p:nvSpPr>
          <p:spPr>
            <a:xfrm>
              <a:off x="4252440" y="628396"/>
              <a:ext cx="46355" cy="5591810"/>
            </a:xfrm>
            <a:custGeom>
              <a:avLst/>
              <a:gdLst/>
              <a:ahLst/>
              <a:cxnLst/>
              <a:rect l="l" t="t" r="r" b="b"/>
              <a:pathLst>
                <a:path w="46354" h="5591810">
                  <a:moveTo>
                    <a:pt x="21617" y="0"/>
                  </a:moveTo>
                  <a:lnTo>
                    <a:pt x="14759" y="253"/>
                  </a:lnTo>
                  <a:lnTo>
                    <a:pt x="10588" y="37138"/>
                  </a:lnTo>
                  <a:lnTo>
                    <a:pt x="8081" y="76796"/>
                  </a:lnTo>
                  <a:lnTo>
                    <a:pt x="6983" y="119036"/>
                  </a:lnTo>
                  <a:lnTo>
                    <a:pt x="7039" y="163667"/>
                  </a:lnTo>
                  <a:lnTo>
                    <a:pt x="7992" y="210495"/>
                  </a:lnTo>
                  <a:lnTo>
                    <a:pt x="9587" y="259328"/>
                  </a:lnTo>
                  <a:lnTo>
                    <a:pt x="15665" y="415940"/>
                  </a:lnTo>
                  <a:lnTo>
                    <a:pt x="17269" y="470874"/>
                  </a:lnTo>
                  <a:lnTo>
                    <a:pt x="18237" y="526852"/>
                  </a:lnTo>
                  <a:lnTo>
                    <a:pt x="18311" y="583683"/>
                  </a:lnTo>
                  <a:lnTo>
                    <a:pt x="17237" y="641175"/>
                  </a:lnTo>
                  <a:lnTo>
                    <a:pt x="14759" y="699134"/>
                  </a:lnTo>
                  <a:lnTo>
                    <a:pt x="11923" y="757008"/>
                  </a:lnTo>
                  <a:lnTo>
                    <a:pt x="9887" y="814266"/>
                  </a:lnTo>
                  <a:lnTo>
                    <a:pt x="8560" y="870757"/>
                  </a:lnTo>
                  <a:lnTo>
                    <a:pt x="7850" y="926329"/>
                  </a:lnTo>
                  <a:lnTo>
                    <a:pt x="7667" y="980830"/>
                  </a:lnTo>
                  <a:lnTo>
                    <a:pt x="7921" y="1034107"/>
                  </a:lnTo>
                  <a:lnTo>
                    <a:pt x="8520" y="1086008"/>
                  </a:lnTo>
                  <a:lnTo>
                    <a:pt x="10392" y="1185075"/>
                  </a:lnTo>
                  <a:lnTo>
                    <a:pt x="13519" y="1319554"/>
                  </a:lnTo>
                  <a:lnTo>
                    <a:pt x="14759" y="1398015"/>
                  </a:lnTo>
                  <a:lnTo>
                    <a:pt x="14737" y="1433050"/>
                  </a:lnTo>
                  <a:lnTo>
                    <a:pt x="14193" y="1469666"/>
                  </a:lnTo>
                  <a:lnTo>
                    <a:pt x="12022" y="1548201"/>
                  </a:lnTo>
                  <a:lnTo>
                    <a:pt x="7881" y="1681343"/>
                  </a:lnTo>
                  <a:lnTo>
                    <a:pt x="6749" y="1730371"/>
                  </a:lnTo>
                  <a:lnTo>
                    <a:pt x="5944" y="1781954"/>
                  </a:lnTo>
                  <a:lnTo>
                    <a:pt x="5587" y="1836231"/>
                  </a:lnTo>
                  <a:lnTo>
                    <a:pt x="5798" y="1893342"/>
                  </a:lnTo>
                  <a:lnTo>
                    <a:pt x="6700" y="1953426"/>
                  </a:lnTo>
                  <a:lnTo>
                    <a:pt x="8413" y="2016621"/>
                  </a:lnTo>
                  <a:lnTo>
                    <a:pt x="11059" y="2083068"/>
                  </a:lnTo>
                  <a:lnTo>
                    <a:pt x="14759" y="2152904"/>
                  </a:lnTo>
                  <a:lnTo>
                    <a:pt x="18792" y="2236840"/>
                  </a:lnTo>
                  <a:lnTo>
                    <a:pt x="20536" y="2310543"/>
                  </a:lnTo>
                  <a:lnTo>
                    <a:pt x="20456" y="2375173"/>
                  </a:lnTo>
                  <a:lnTo>
                    <a:pt x="19021" y="2431890"/>
                  </a:lnTo>
                  <a:lnTo>
                    <a:pt x="16696" y="2481852"/>
                  </a:lnTo>
                  <a:lnTo>
                    <a:pt x="9058" y="2602813"/>
                  </a:lnTo>
                  <a:lnTo>
                    <a:pt x="7847" y="2637357"/>
                  </a:lnTo>
                  <a:lnTo>
                    <a:pt x="8083" y="2670946"/>
                  </a:lnTo>
                  <a:lnTo>
                    <a:pt x="10231" y="2704740"/>
                  </a:lnTo>
                  <a:lnTo>
                    <a:pt x="18739" y="2770227"/>
                  </a:lnTo>
                  <a:lnTo>
                    <a:pt x="21395" y="2803274"/>
                  </a:lnTo>
                  <a:lnTo>
                    <a:pt x="22903" y="2839071"/>
                  </a:lnTo>
                  <a:lnTo>
                    <a:pt x="23437" y="2877650"/>
                  </a:lnTo>
                  <a:lnTo>
                    <a:pt x="23169" y="2919043"/>
                  </a:lnTo>
                  <a:lnTo>
                    <a:pt x="22275" y="2963281"/>
                  </a:lnTo>
                  <a:lnTo>
                    <a:pt x="15916" y="3169336"/>
                  </a:lnTo>
                  <a:lnTo>
                    <a:pt x="14501" y="3228285"/>
                  </a:lnTo>
                  <a:lnTo>
                    <a:pt x="13503" y="3290273"/>
                  </a:lnTo>
                  <a:lnTo>
                    <a:pt x="13098" y="3355331"/>
                  </a:lnTo>
                  <a:lnTo>
                    <a:pt x="13458" y="3423491"/>
                  </a:lnTo>
                  <a:lnTo>
                    <a:pt x="15854" y="3561023"/>
                  </a:lnTo>
                  <a:lnTo>
                    <a:pt x="15848" y="3623400"/>
                  </a:lnTo>
                  <a:lnTo>
                    <a:pt x="14944" y="3682301"/>
                  </a:lnTo>
                  <a:lnTo>
                    <a:pt x="13348" y="3738106"/>
                  </a:lnTo>
                  <a:lnTo>
                    <a:pt x="11265" y="3791197"/>
                  </a:lnTo>
                  <a:lnTo>
                    <a:pt x="4139" y="3938016"/>
                  </a:lnTo>
                  <a:lnTo>
                    <a:pt x="2154" y="3984076"/>
                  </a:lnTo>
                  <a:lnTo>
                    <a:pt x="706" y="4029334"/>
                  </a:lnTo>
                  <a:lnTo>
                    <a:pt x="0" y="4074171"/>
                  </a:lnTo>
                  <a:lnTo>
                    <a:pt x="239" y="4118971"/>
                  </a:lnTo>
                  <a:lnTo>
                    <a:pt x="1630" y="4164114"/>
                  </a:lnTo>
                  <a:lnTo>
                    <a:pt x="4378" y="4209983"/>
                  </a:lnTo>
                  <a:lnTo>
                    <a:pt x="8685" y="4256959"/>
                  </a:lnTo>
                  <a:lnTo>
                    <a:pt x="18752" y="4338517"/>
                  </a:lnTo>
                  <a:lnTo>
                    <a:pt x="21793" y="4374485"/>
                  </a:lnTo>
                  <a:lnTo>
                    <a:pt x="23963" y="4413156"/>
                  </a:lnTo>
                  <a:lnTo>
                    <a:pt x="25342" y="4454352"/>
                  </a:lnTo>
                  <a:lnTo>
                    <a:pt x="26012" y="4497900"/>
                  </a:lnTo>
                  <a:lnTo>
                    <a:pt x="26053" y="4543621"/>
                  </a:lnTo>
                  <a:lnTo>
                    <a:pt x="25546" y="4591341"/>
                  </a:lnTo>
                  <a:lnTo>
                    <a:pt x="24572" y="4640883"/>
                  </a:lnTo>
                  <a:lnTo>
                    <a:pt x="23211" y="4692072"/>
                  </a:lnTo>
                  <a:lnTo>
                    <a:pt x="19652" y="4798684"/>
                  </a:lnTo>
                  <a:lnTo>
                    <a:pt x="11449" y="5023925"/>
                  </a:lnTo>
                  <a:lnTo>
                    <a:pt x="9643" y="5081713"/>
                  </a:lnTo>
                  <a:lnTo>
                    <a:pt x="8097" y="5139738"/>
                  </a:lnTo>
                  <a:lnTo>
                    <a:pt x="6891" y="5197827"/>
                  </a:lnTo>
                  <a:lnTo>
                    <a:pt x="6106" y="5255803"/>
                  </a:lnTo>
                  <a:lnTo>
                    <a:pt x="5822" y="5313490"/>
                  </a:lnTo>
                  <a:lnTo>
                    <a:pt x="6122" y="5370711"/>
                  </a:lnTo>
                  <a:lnTo>
                    <a:pt x="7084" y="5427292"/>
                  </a:lnTo>
                  <a:lnTo>
                    <a:pt x="8791" y="5483056"/>
                  </a:lnTo>
                  <a:lnTo>
                    <a:pt x="11322" y="5537826"/>
                  </a:lnTo>
                  <a:lnTo>
                    <a:pt x="14759" y="5591429"/>
                  </a:lnTo>
                  <a:lnTo>
                    <a:pt x="22506" y="5591797"/>
                  </a:lnTo>
                  <a:lnTo>
                    <a:pt x="25935" y="5591200"/>
                  </a:lnTo>
                  <a:lnTo>
                    <a:pt x="33809" y="5591429"/>
                  </a:lnTo>
                  <a:lnTo>
                    <a:pt x="27337" y="5528923"/>
                  </a:lnTo>
                  <a:lnTo>
                    <a:pt x="23067" y="5470489"/>
                  </a:lnTo>
                  <a:lnTo>
                    <a:pt x="20703" y="5415591"/>
                  </a:lnTo>
                  <a:lnTo>
                    <a:pt x="19951" y="5363690"/>
                  </a:lnTo>
                  <a:lnTo>
                    <a:pt x="20516" y="5314247"/>
                  </a:lnTo>
                  <a:lnTo>
                    <a:pt x="22105" y="5266724"/>
                  </a:lnTo>
                  <a:lnTo>
                    <a:pt x="24421" y="5220585"/>
                  </a:lnTo>
                  <a:lnTo>
                    <a:pt x="32793" y="5085080"/>
                  </a:lnTo>
                  <a:lnTo>
                    <a:pt x="35076" y="5039089"/>
                  </a:lnTo>
                  <a:lnTo>
                    <a:pt x="36613" y="4991791"/>
                  </a:lnTo>
                  <a:lnTo>
                    <a:pt x="37111" y="4942646"/>
                  </a:lnTo>
                  <a:lnTo>
                    <a:pt x="36275" y="4891118"/>
                  </a:lnTo>
                  <a:lnTo>
                    <a:pt x="30930" y="4777766"/>
                  </a:lnTo>
                  <a:lnTo>
                    <a:pt x="29384" y="4721143"/>
                  </a:lnTo>
                  <a:lnTo>
                    <a:pt x="28948" y="4666574"/>
                  </a:lnTo>
                  <a:lnTo>
                    <a:pt x="29399" y="4613835"/>
                  </a:lnTo>
                  <a:lnTo>
                    <a:pt x="30516" y="4562702"/>
                  </a:lnTo>
                  <a:lnTo>
                    <a:pt x="32076" y="4512949"/>
                  </a:lnTo>
                  <a:lnTo>
                    <a:pt x="37189" y="4369725"/>
                  </a:lnTo>
                  <a:lnTo>
                    <a:pt x="38297" y="4323247"/>
                  </a:lnTo>
                  <a:lnTo>
                    <a:pt x="38735" y="4277026"/>
                  </a:lnTo>
                  <a:lnTo>
                    <a:pt x="38281" y="4230838"/>
                  </a:lnTo>
                  <a:lnTo>
                    <a:pt x="36713" y="4184457"/>
                  </a:lnTo>
                  <a:lnTo>
                    <a:pt x="33809" y="4137659"/>
                  </a:lnTo>
                  <a:lnTo>
                    <a:pt x="30074" y="4084253"/>
                  </a:lnTo>
                  <a:lnTo>
                    <a:pt x="27318" y="4033465"/>
                  </a:lnTo>
                  <a:lnTo>
                    <a:pt x="25451" y="3984755"/>
                  </a:lnTo>
                  <a:lnTo>
                    <a:pt x="24383" y="3937583"/>
                  </a:lnTo>
                  <a:lnTo>
                    <a:pt x="24024" y="3891407"/>
                  </a:lnTo>
                  <a:lnTo>
                    <a:pt x="24284" y="3845686"/>
                  </a:lnTo>
                  <a:lnTo>
                    <a:pt x="25073" y="3799882"/>
                  </a:lnTo>
                  <a:lnTo>
                    <a:pt x="26302" y="3753452"/>
                  </a:lnTo>
                  <a:lnTo>
                    <a:pt x="33809" y="3550666"/>
                  </a:lnTo>
                  <a:lnTo>
                    <a:pt x="34948" y="3502016"/>
                  </a:lnTo>
                  <a:lnTo>
                    <a:pt x="34935" y="3452096"/>
                  </a:lnTo>
                  <a:lnTo>
                    <a:pt x="34015" y="3401174"/>
                  </a:lnTo>
                  <a:lnTo>
                    <a:pt x="32432" y="3349519"/>
                  </a:lnTo>
                  <a:lnTo>
                    <a:pt x="26141" y="3192843"/>
                  </a:lnTo>
                  <a:lnTo>
                    <a:pt x="24345" y="3140944"/>
                  </a:lnTo>
                  <a:lnTo>
                    <a:pt x="23106" y="3089655"/>
                  </a:lnTo>
                  <a:lnTo>
                    <a:pt x="22668" y="3039246"/>
                  </a:lnTo>
                  <a:lnTo>
                    <a:pt x="23275" y="2989986"/>
                  </a:lnTo>
                  <a:lnTo>
                    <a:pt x="25172" y="2942143"/>
                  </a:lnTo>
                  <a:lnTo>
                    <a:pt x="28602" y="2895986"/>
                  </a:lnTo>
                  <a:lnTo>
                    <a:pt x="39754" y="2801582"/>
                  </a:lnTo>
                  <a:lnTo>
                    <a:pt x="43413" y="2751673"/>
                  </a:lnTo>
                  <a:lnTo>
                    <a:pt x="45150" y="2702040"/>
                  </a:lnTo>
                  <a:lnTo>
                    <a:pt x="45324" y="2652663"/>
                  </a:lnTo>
                  <a:lnTo>
                    <a:pt x="44296" y="2603524"/>
                  </a:lnTo>
                  <a:lnTo>
                    <a:pt x="42429" y="2554604"/>
                  </a:lnTo>
                  <a:lnTo>
                    <a:pt x="35399" y="2408979"/>
                  </a:lnTo>
                  <a:lnTo>
                    <a:pt x="33783" y="2360753"/>
                  </a:lnTo>
                  <a:lnTo>
                    <a:pt x="33132" y="2312654"/>
                  </a:lnTo>
                  <a:lnTo>
                    <a:pt x="34596" y="2214878"/>
                  </a:lnTo>
                  <a:lnTo>
                    <a:pt x="34036" y="2169262"/>
                  </a:lnTo>
                  <a:lnTo>
                    <a:pt x="32524" y="2126526"/>
                  </a:lnTo>
                  <a:lnTo>
                    <a:pt x="28236" y="2044537"/>
                  </a:lnTo>
                  <a:lnTo>
                    <a:pt x="26252" y="2002703"/>
                  </a:lnTo>
                  <a:lnTo>
                    <a:pt x="24904" y="1958590"/>
                  </a:lnTo>
                  <a:lnTo>
                    <a:pt x="24589" y="1910908"/>
                  </a:lnTo>
                  <a:lnTo>
                    <a:pt x="25704" y="1858367"/>
                  </a:lnTo>
                  <a:lnTo>
                    <a:pt x="28645" y="1799677"/>
                  </a:lnTo>
                  <a:lnTo>
                    <a:pt x="33809" y="1733550"/>
                  </a:lnTo>
                  <a:lnTo>
                    <a:pt x="38548" y="1676599"/>
                  </a:lnTo>
                  <a:lnTo>
                    <a:pt x="42008" y="1624146"/>
                  </a:lnTo>
                  <a:lnTo>
                    <a:pt x="44323" y="1575304"/>
                  </a:lnTo>
                  <a:lnTo>
                    <a:pt x="45627" y="1529187"/>
                  </a:lnTo>
                  <a:lnTo>
                    <a:pt x="46052" y="1484910"/>
                  </a:lnTo>
                  <a:lnTo>
                    <a:pt x="45732" y="1441585"/>
                  </a:lnTo>
                  <a:lnTo>
                    <a:pt x="44800" y="1398326"/>
                  </a:lnTo>
                  <a:lnTo>
                    <a:pt x="43389" y="1354248"/>
                  </a:lnTo>
                  <a:lnTo>
                    <a:pt x="37613" y="1208235"/>
                  </a:lnTo>
                  <a:lnTo>
                    <a:pt x="35617" y="1152017"/>
                  </a:lnTo>
                  <a:lnTo>
                    <a:pt x="33809" y="1090549"/>
                  </a:lnTo>
                  <a:lnTo>
                    <a:pt x="33001" y="1050498"/>
                  </a:lnTo>
                  <a:lnTo>
                    <a:pt x="32610" y="1009991"/>
                  </a:lnTo>
                  <a:lnTo>
                    <a:pt x="32583" y="968911"/>
                  </a:lnTo>
                  <a:lnTo>
                    <a:pt x="33408" y="884573"/>
                  </a:lnTo>
                  <a:lnTo>
                    <a:pt x="39095" y="605838"/>
                  </a:lnTo>
                  <a:lnTo>
                    <a:pt x="40646" y="501281"/>
                  </a:lnTo>
                  <a:lnTo>
                    <a:pt x="41119" y="446301"/>
                  </a:lnTo>
                  <a:lnTo>
                    <a:pt x="41318" y="389366"/>
                  </a:lnTo>
                  <a:lnTo>
                    <a:pt x="41191" y="330361"/>
                  </a:lnTo>
                  <a:lnTo>
                    <a:pt x="40685" y="269171"/>
                  </a:lnTo>
                  <a:lnTo>
                    <a:pt x="39747" y="205680"/>
                  </a:lnTo>
                  <a:lnTo>
                    <a:pt x="38324" y="139774"/>
                  </a:lnTo>
                  <a:lnTo>
                    <a:pt x="36362" y="71337"/>
                  </a:lnTo>
                  <a:lnTo>
                    <a:pt x="33809" y="253"/>
                  </a:lnTo>
                  <a:lnTo>
                    <a:pt x="27713" y="1142"/>
                  </a:lnTo>
                  <a:lnTo>
                    <a:pt x="21617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58336" y="628269"/>
              <a:ext cx="44450" cy="5591810"/>
            </a:xfrm>
            <a:custGeom>
              <a:avLst/>
              <a:gdLst/>
              <a:ahLst/>
              <a:cxnLst/>
              <a:rect l="l" t="t" r="r" b="b"/>
              <a:pathLst>
                <a:path w="44450" h="5591810">
                  <a:moveTo>
                    <a:pt x="27913" y="380"/>
                  </a:moveTo>
                  <a:lnTo>
                    <a:pt x="19912" y="0"/>
                  </a:lnTo>
                  <a:lnTo>
                    <a:pt x="13181" y="761"/>
                  </a:lnTo>
                  <a:lnTo>
                    <a:pt x="8863" y="380"/>
                  </a:lnTo>
                  <a:lnTo>
                    <a:pt x="12770" y="46832"/>
                  </a:lnTo>
                  <a:lnTo>
                    <a:pt x="14877" y="95814"/>
                  </a:lnTo>
                  <a:lnTo>
                    <a:pt x="15471" y="146870"/>
                  </a:lnTo>
                  <a:lnTo>
                    <a:pt x="14839" y="199544"/>
                  </a:lnTo>
                  <a:lnTo>
                    <a:pt x="13266" y="253379"/>
                  </a:lnTo>
                  <a:lnTo>
                    <a:pt x="11039" y="307918"/>
                  </a:lnTo>
                  <a:lnTo>
                    <a:pt x="8446" y="362705"/>
                  </a:lnTo>
                  <a:lnTo>
                    <a:pt x="5772" y="417283"/>
                  </a:lnTo>
                  <a:lnTo>
                    <a:pt x="3304" y="471196"/>
                  </a:lnTo>
                  <a:lnTo>
                    <a:pt x="1328" y="523987"/>
                  </a:lnTo>
                  <a:lnTo>
                    <a:pt x="131" y="575201"/>
                  </a:lnTo>
                  <a:lnTo>
                    <a:pt x="0" y="624379"/>
                  </a:lnTo>
                  <a:lnTo>
                    <a:pt x="1220" y="671067"/>
                  </a:lnTo>
                  <a:lnTo>
                    <a:pt x="4079" y="714806"/>
                  </a:lnTo>
                  <a:lnTo>
                    <a:pt x="8863" y="755141"/>
                  </a:lnTo>
                  <a:lnTo>
                    <a:pt x="13541" y="792392"/>
                  </a:lnTo>
                  <a:lnTo>
                    <a:pt x="16744" y="831880"/>
                  </a:lnTo>
                  <a:lnTo>
                    <a:pt x="18654" y="873510"/>
                  </a:lnTo>
                  <a:lnTo>
                    <a:pt x="19454" y="917186"/>
                  </a:lnTo>
                  <a:lnTo>
                    <a:pt x="19325" y="962811"/>
                  </a:lnTo>
                  <a:lnTo>
                    <a:pt x="18451" y="1010289"/>
                  </a:lnTo>
                  <a:lnTo>
                    <a:pt x="17014" y="1059526"/>
                  </a:lnTo>
                  <a:lnTo>
                    <a:pt x="15197" y="1110424"/>
                  </a:lnTo>
                  <a:lnTo>
                    <a:pt x="13182" y="1162888"/>
                  </a:lnTo>
                  <a:lnTo>
                    <a:pt x="11151" y="1216821"/>
                  </a:lnTo>
                  <a:lnTo>
                    <a:pt x="9288" y="1272128"/>
                  </a:lnTo>
                  <a:lnTo>
                    <a:pt x="7774" y="1328713"/>
                  </a:lnTo>
                  <a:lnTo>
                    <a:pt x="6792" y="1386480"/>
                  </a:lnTo>
                  <a:lnTo>
                    <a:pt x="6524" y="1445332"/>
                  </a:lnTo>
                  <a:lnTo>
                    <a:pt x="7154" y="1505174"/>
                  </a:lnTo>
                  <a:lnTo>
                    <a:pt x="8863" y="1565909"/>
                  </a:lnTo>
                  <a:lnTo>
                    <a:pt x="11672" y="1643045"/>
                  </a:lnTo>
                  <a:lnTo>
                    <a:pt x="13943" y="1711997"/>
                  </a:lnTo>
                  <a:lnTo>
                    <a:pt x="15685" y="1773680"/>
                  </a:lnTo>
                  <a:lnTo>
                    <a:pt x="16906" y="1829011"/>
                  </a:lnTo>
                  <a:lnTo>
                    <a:pt x="17614" y="1878908"/>
                  </a:lnTo>
                  <a:lnTo>
                    <a:pt x="17817" y="1924288"/>
                  </a:lnTo>
                  <a:lnTo>
                    <a:pt x="17522" y="1966066"/>
                  </a:lnTo>
                  <a:lnTo>
                    <a:pt x="16737" y="2005160"/>
                  </a:lnTo>
                  <a:lnTo>
                    <a:pt x="13731" y="2078963"/>
                  </a:lnTo>
                  <a:lnTo>
                    <a:pt x="8863" y="2153030"/>
                  </a:lnTo>
                  <a:lnTo>
                    <a:pt x="6715" y="2185489"/>
                  </a:lnTo>
                  <a:lnTo>
                    <a:pt x="3389" y="2260701"/>
                  </a:lnTo>
                  <a:lnTo>
                    <a:pt x="2202" y="2303015"/>
                  </a:lnTo>
                  <a:lnTo>
                    <a:pt x="1328" y="2348173"/>
                  </a:lnTo>
                  <a:lnTo>
                    <a:pt x="761" y="2395956"/>
                  </a:lnTo>
                  <a:lnTo>
                    <a:pt x="499" y="2446144"/>
                  </a:lnTo>
                  <a:lnTo>
                    <a:pt x="537" y="2498516"/>
                  </a:lnTo>
                  <a:lnTo>
                    <a:pt x="871" y="2552852"/>
                  </a:lnTo>
                  <a:lnTo>
                    <a:pt x="1497" y="2608932"/>
                  </a:lnTo>
                  <a:lnTo>
                    <a:pt x="2411" y="2666537"/>
                  </a:lnTo>
                  <a:lnTo>
                    <a:pt x="3608" y="2725445"/>
                  </a:lnTo>
                  <a:lnTo>
                    <a:pt x="5086" y="2785437"/>
                  </a:lnTo>
                  <a:lnTo>
                    <a:pt x="6839" y="2846292"/>
                  </a:lnTo>
                  <a:lnTo>
                    <a:pt x="8863" y="2907791"/>
                  </a:lnTo>
                  <a:lnTo>
                    <a:pt x="10696" y="2975682"/>
                  </a:lnTo>
                  <a:lnTo>
                    <a:pt x="11370" y="3037419"/>
                  </a:lnTo>
                  <a:lnTo>
                    <a:pt x="11116" y="3093845"/>
                  </a:lnTo>
                  <a:lnTo>
                    <a:pt x="10168" y="3145797"/>
                  </a:lnTo>
                  <a:lnTo>
                    <a:pt x="8759" y="3194119"/>
                  </a:lnTo>
                  <a:lnTo>
                    <a:pt x="7122" y="3239649"/>
                  </a:lnTo>
                  <a:lnTo>
                    <a:pt x="5491" y="3283227"/>
                  </a:lnTo>
                  <a:lnTo>
                    <a:pt x="4098" y="3325696"/>
                  </a:lnTo>
                  <a:lnTo>
                    <a:pt x="3176" y="3367894"/>
                  </a:lnTo>
                  <a:lnTo>
                    <a:pt x="2958" y="3410662"/>
                  </a:lnTo>
                  <a:lnTo>
                    <a:pt x="3678" y="3454841"/>
                  </a:lnTo>
                  <a:lnTo>
                    <a:pt x="5569" y="3501271"/>
                  </a:lnTo>
                  <a:lnTo>
                    <a:pt x="8863" y="3550792"/>
                  </a:lnTo>
                  <a:lnTo>
                    <a:pt x="12367" y="3607969"/>
                  </a:lnTo>
                  <a:lnTo>
                    <a:pt x="13598" y="3659086"/>
                  </a:lnTo>
                  <a:lnTo>
                    <a:pt x="13081" y="3705569"/>
                  </a:lnTo>
                  <a:lnTo>
                    <a:pt x="11340" y="3748846"/>
                  </a:lnTo>
                  <a:lnTo>
                    <a:pt x="8897" y="3790344"/>
                  </a:lnTo>
                  <a:lnTo>
                    <a:pt x="6278" y="3831491"/>
                  </a:lnTo>
                  <a:lnTo>
                    <a:pt x="4006" y="3873714"/>
                  </a:lnTo>
                  <a:lnTo>
                    <a:pt x="2604" y="3918439"/>
                  </a:lnTo>
                  <a:lnTo>
                    <a:pt x="2598" y="3967095"/>
                  </a:lnTo>
                  <a:lnTo>
                    <a:pt x="4509" y="4021109"/>
                  </a:lnTo>
                  <a:lnTo>
                    <a:pt x="8863" y="4081906"/>
                  </a:lnTo>
                  <a:lnTo>
                    <a:pt x="12822" y="4128816"/>
                  </a:lnTo>
                  <a:lnTo>
                    <a:pt x="16260" y="4174860"/>
                  </a:lnTo>
                  <a:lnTo>
                    <a:pt x="19165" y="4220351"/>
                  </a:lnTo>
                  <a:lnTo>
                    <a:pt x="21529" y="4265600"/>
                  </a:lnTo>
                  <a:lnTo>
                    <a:pt x="23341" y="4310920"/>
                  </a:lnTo>
                  <a:lnTo>
                    <a:pt x="24591" y="4356625"/>
                  </a:lnTo>
                  <a:lnTo>
                    <a:pt x="25268" y="4403025"/>
                  </a:lnTo>
                  <a:lnTo>
                    <a:pt x="25363" y="4450435"/>
                  </a:lnTo>
                  <a:lnTo>
                    <a:pt x="24865" y="4499166"/>
                  </a:lnTo>
                  <a:lnTo>
                    <a:pt x="23764" y="4549530"/>
                  </a:lnTo>
                  <a:lnTo>
                    <a:pt x="22051" y="4601841"/>
                  </a:lnTo>
                  <a:lnTo>
                    <a:pt x="19714" y="4656410"/>
                  </a:lnTo>
                  <a:lnTo>
                    <a:pt x="16744" y="4713550"/>
                  </a:lnTo>
                  <a:lnTo>
                    <a:pt x="13130" y="4773574"/>
                  </a:lnTo>
                  <a:lnTo>
                    <a:pt x="8863" y="4836795"/>
                  </a:lnTo>
                  <a:lnTo>
                    <a:pt x="5264" y="4900600"/>
                  </a:lnTo>
                  <a:lnTo>
                    <a:pt x="3465" y="4962247"/>
                  </a:lnTo>
                  <a:lnTo>
                    <a:pt x="3169" y="5021790"/>
                  </a:lnTo>
                  <a:lnTo>
                    <a:pt x="4080" y="5079282"/>
                  </a:lnTo>
                  <a:lnTo>
                    <a:pt x="5900" y="5134776"/>
                  </a:lnTo>
                  <a:lnTo>
                    <a:pt x="8333" y="5188325"/>
                  </a:lnTo>
                  <a:lnTo>
                    <a:pt x="11082" y="5239983"/>
                  </a:lnTo>
                  <a:lnTo>
                    <a:pt x="13851" y="5289803"/>
                  </a:lnTo>
                  <a:lnTo>
                    <a:pt x="16343" y="5337838"/>
                  </a:lnTo>
                  <a:lnTo>
                    <a:pt x="18261" y="5384142"/>
                  </a:lnTo>
                  <a:lnTo>
                    <a:pt x="19309" y="5428768"/>
                  </a:lnTo>
                  <a:lnTo>
                    <a:pt x="19190" y="5471768"/>
                  </a:lnTo>
                  <a:lnTo>
                    <a:pt x="17607" y="5513198"/>
                  </a:lnTo>
                  <a:lnTo>
                    <a:pt x="14263" y="5553109"/>
                  </a:lnTo>
                  <a:lnTo>
                    <a:pt x="8863" y="5591556"/>
                  </a:lnTo>
                  <a:lnTo>
                    <a:pt x="15340" y="5591035"/>
                  </a:lnTo>
                  <a:lnTo>
                    <a:pt x="20801" y="5591162"/>
                  </a:lnTo>
                  <a:lnTo>
                    <a:pt x="27913" y="5591556"/>
                  </a:lnTo>
                  <a:lnTo>
                    <a:pt x="29503" y="5525419"/>
                  </a:lnTo>
                  <a:lnTo>
                    <a:pt x="31485" y="5462781"/>
                  </a:lnTo>
                  <a:lnTo>
                    <a:pt x="33716" y="5403354"/>
                  </a:lnTo>
                  <a:lnTo>
                    <a:pt x="36054" y="5346854"/>
                  </a:lnTo>
                  <a:lnTo>
                    <a:pt x="38355" y="5292995"/>
                  </a:lnTo>
                  <a:lnTo>
                    <a:pt x="40477" y="5241491"/>
                  </a:lnTo>
                  <a:lnTo>
                    <a:pt x="42276" y="5192057"/>
                  </a:lnTo>
                  <a:lnTo>
                    <a:pt x="43610" y="5144406"/>
                  </a:lnTo>
                  <a:lnTo>
                    <a:pt x="44336" y="5098253"/>
                  </a:lnTo>
                  <a:lnTo>
                    <a:pt x="44310" y="5053313"/>
                  </a:lnTo>
                  <a:lnTo>
                    <a:pt x="43391" y="5009299"/>
                  </a:lnTo>
                  <a:lnTo>
                    <a:pt x="41434" y="4965925"/>
                  </a:lnTo>
                  <a:lnTo>
                    <a:pt x="38298" y="4922908"/>
                  </a:lnTo>
                  <a:lnTo>
                    <a:pt x="33838" y="4879959"/>
                  </a:lnTo>
                  <a:lnTo>
                    <a:pt x="27913" y="4836795"/>
                  </a:lnTo>
                  <a:lnTo>
                    <a:pt x="20230" y="4779855"/>
                  </a:lnTo>
                  <a:lnTo>
                    <a:pt x="15217" y="4726862"/>
                  </a:lnTo>
                  <a:lnTo>
                    <a:pt x="12497" y="4677076"/>
                  </a:lnTo>
                  <a:lnTo>
                    <a:pt x="11691" y="4629758"/>
                  </a:lnTo>
                  <a:lnTo>
                    <a:pt x="12421" y="4584169"/>
                  </a:lnTo>
                  <a:lnTo>
                    <a:pt x="14310" y="4539570"/>
                  </a:lnTo>
                  <a:lnTo>
                    <a:pt x="16981" y="4495221"/>
                  </a:lnTo>
                  <a:lnTo>
                    <a:pt x="20054" y="4450385"/>
                  </a:lnTo>
                  <a:lnTo>
                    <a:pt x="23152" y="4404321"/>
                  </a:lnTo>
                  <a:lnTo>
                    <a:pt x="25898" y="4356290"/>
                  </a:lnTo>
                  <a:lnTo>
                    <a:pt x="27913" y="4305554"/>
                  </a:lnTo>
                  <a:lnTo>
                    <a:pt x="29000" y="4248022"/>
                  </a:lnTo>
                  <a:lnTo>
                    <a:pt x="29096" y="4190687"/>
                  </a:lnTo>
                  <a:lnTo>
                    <a:pt x="28481" y="4133842"/>
                  </a:lnTo>
                  <a:lnTo>
                    <a:pt x="27438" y="4077783"/>
                  </a:lnTo>
                  <a:lnTo>
                    <a:pt x="26246" y="4022804"/>
                  </a:lnTo>
                  <a:lnTo>
                    <a:pt x="25188" y="3969201"/>
                  </a:lnTo>
                  <a:lnTo>
                    <a:pt x="24545" y="3917268"/>
                  </a:lnTo>
                  <a:lnTo>
                    <a:pt x="24597" y="3867300"/>
                  </a:lnTo>
                  <a:lnTo>
                    <a:pt x="25626" y="3819592"/>
                  </a:lnTo>
                  <a:lnTo>
                    <a:pt x="27913" y="3774439"/>
                  </a:lnTo>
                  <a:lnTo>
                    <a:pt x="30232" y="3734989"/>
                  </a:lnTo>
                  <a:lnTo>
                    <a:pt x="32164" y="3690300"/>
                  </a:lnTo>
                  <a:lnTo>
                    <a:pt x="33700" y="3641429"/>
                  </a:lnTo>
                  <a:lnTo>
                    <a:pt x="34828" y="3589429"/>
                  </a:lnTo>
                  <a:lnTo>
                    <a:pt x="35537" y="3535354"/>
                  </a:lnTo>
                  <a:lnTo>
                    <a:pt x="35819" y="3480260"/>
                  </a:lnTo>
                  <a:lnTo>
                    <a:pt x="35661" y="3425200"/>
                  </a:lnTo>
                  <a:lnTo>
                    <a:pt x="35053" y="3371229"/>
                  </a:lnTo>
                  <a:lnTo>
                    <a:pt x="33985" y="3319400"/>
                  </a:lnTo>
                  <a:lnTo>
                    <a:pt x="32446" y="3270770"/>
                  </a:lnTo>
                  <a:lnTo>
                    <a:pt x="30426" y="3226391"/>
                  </a:lnTo>
                  <a:lnTo>
                    <a:pt x="27913" y="3187318"/>
                  </a:lnTo>
                  <a:lnTo>
                    <a:pt x="25603" y="3152604"/>
                  </a:lnTo>
                  <a:lnTo>
                    <a:pt x="23441" y="3110996"/>
                  </a:lnTo>
                  <a:lnTo>
                    <a:pt x="21480" y="3063633"/>
                  </a:lnTo>
                  <a:lnTo>
                    <a:pt x="19771" y="3011653"/>
                  </a:lnTo>
                  <a:lnTo>
                    <a:pt x="18366" y="2956196"/>
                  </a:lnTo>
                  <a:lnTo>
                    <a:pt x="17316" y="2898399"/>
                  </a:lnTo>
                  <a:lnTo>
                    <a:pt x="16674" y="2839402"/>
                  </a:lnTo>
                  <a:lnTo>
                    <a:pt x="16490" y="2780342"/>
                  </a:lnTo>
                  <a:lnTo>
                    <a:pt x="16816" y="2722359"/>
                  </a:lnTo>
                  <a:lnTo>
                    <a:pt x="17705" y="2666591"/>
                  </a:lnTo>
                  <a:lnTo>
                    <a:pt x="19207" y="2614176"/>
                  </a:lnTo>
                  <a:lnTo>
                    <a:pt x="21375" y="2566253"/>
                  </a:lnTo>
                  <a:lnTo>
                    <a:pt x="24260" y="2523961"/>
                  </a:lnTo>
                  <a:lnTo>
                    <a:pt x="32734" y="2441786"/>
                  </a:lnTo>
                  <a:lnTo>
                    <a:pt x="35972" y="2391347"/>
                  </a:lnTo>
                  <a:lnTo>
                    <a:pt x="37818" y="2338000"/>
                  </a:lnTo>
                  <a:lnTo>
                    <a:pt x="38465" y="2282630"/>
                  </a:lnTo>
                  <a:lnTo>
                    <a:pt x="38105" y="2226119"/>
                  </a:lnTo>
                  <a:lnTo>
                    <a:pt x="36929" y="2169348"/>
                  </a:lnTo>
                  <a:lnTo>
                    <a:pt x="35130" y="2113201"/>
                  </a:lnTo>
                  <a:lnTo>
                    <a:pt x="32900" y="2058560"/>
                  </a:lnTo>
                  <a:lnTo>
                    <a:pt x="30430" y="2006306"/>
                  </a:lnTo>
                  <a:lnTo>
                    <a:pt x="27913" y="1957323"/>
                  </a:lnTo>
                  <a:lnTo>
                    <a:pt x="26407" y="1914805"/>
                  </a:lnTo>
                  <a:lnTo>
                    <a:pt x="26177" y="1872556"/>
                  </a:lnTo>
                  <a:lnTo>
                    <a:pt x="26896" y="1830100"/>
                  </a:lnTo>
                  <a:lnTo>
                    <a:pt x="28242" y="1786964"/>
                  </a:lnTo>
                  <a:lnTo>
                    <a:pt x="29888" y="1742672"/>
                  </a:lnTo>
                  <a:lnTo>
                    <a:pt x="31511" y="1696750"/>
                  </a:lnTo>
                  <a:lnTo>
                    <a:pt x="32786" y="1648724"/>
                  </a:lnTo>
                  <a:lnTo>
                    <a:pt x="33388" y="1598119"/>
                  </a:lnTo>
                  <a:lnTo>
                    <a:pt x="32993" y="1544460"/>
                  </a:lnTo>
                  <a:lnTo>
                    <a:pt x="31277" y="1487273"/>
                  </a:lnTo>
                  <a:lnTo>
                    <a:pt x="27913" y="1426082"/>
                  </a:lnTo>
                  <a:lnTo>
                    <a:pt x="25590" y="1382380"/>
                  </a:lnTo>
                  <a:lnTo>
                    <a:pt x="24407" y="1338259"/>
                  </a:lnTo>
                  <a:lnTo>
                    <a:pt x="24187" y="1293610"/>
                  </a:lnTo>
                  <a:lnTo>
                    <a:pt x="24752" y="1248324"/>
                  </a:lnTo>
                  <a:lnTo>
                    <a:pt x="25923" y="1202292"/>
                  </a:lnTo>
                  <a:lnTo>
                    <a:pt x="27522" y="1155404"/>
                  </a:lnTo>
                  <a:lnTo>
                    <a:pt x="29372" y="1107551"/>
                  </a:lnTo>
                  <a:lnTo>
                    <a:pt x="31294" y="1058624"/>
                  </a:lnTo>
                  <a:lnTo>
                    <a:pt x="33111" y="1008514"/>
                  </a:lnTo>
                  <a:lnTo>
                    <a:pt x="34644" y="957111"/>
                  </a:lnTo>
                  <a:lnTo>
                    <a:pt x="35715" y="904307"/>
                  </a:lnTo>
                  <a:lnTo>
                    <a:pt x="36146" y="849993"/>
                  </a:lnTo>
                  <a:lnTo>
                    <a:pt x="35760" y="794058"/>
                  </a:lnTo>
                  <a:lnTo>
                    <a:pt x="34377" y="736394"/>
                  </a:lnTo>
                  <a:lnTo>
                    <a:pt x="31821" y="676891"/>
                  </a:lnTo>
                  <a:lnTo>
                    <a:pt x="27913" y="615441"/>
                  </a:lnTo>
                  <a:lnTo>
                    <a:pt x="22655" y="535816"/>
                  </a:lnTo>
                  <a:lnTo>
                    <a:pt x="19111" y="463193"/>
                  </a:lnTo>
                  <a:lnTo>
                    <a:pt x="17055" y="397019"/>
                  </a:lnTo>
                  <a:lnTo>
                    <a:pt x="16257" y="336742"/>
                  </a:lnTo>
                  <a:lnTo>
                    <a:pt x="16492" y="281808"/>
                  </a:lnTo>
                  <a:lnTo>
                    <a:pt x="17531" y="231663"/>
                  </a:lnTo>
                  <a:lnTo>
                    <a:pt x="19147" y="185755"/>
                  </a:lnTo>
                  <a:lnTo>
                    <a:pt x="21112" y="143528"/>
                  </a:lnTo>
                  <a:lnTo>
                    <a:pt x="23198" y="104431"/>
                  </a:lnTo>
                  <a:lnTo>
                    <a:pt x="25179" y="67910"/>
                  </a:lnTo>
                  <a:lnTo>
                    <a:pt x="26827" y="33411"/>
                  </a:lnTo>
                  <a:lnTo>
                    <a:pt x="27913" y="380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725" y="800100"/>
            <a:ext cx="68865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14375" y="1571625"/>
            <a:ext cx="3505200" cy="3333750"/>
          </a:xfrm>
          <a:custGeom>
            <a:avLst/>
            <a:gdLst/>
            <a:ahLst/>
            <a:cxnLst/>
            <a:rect l="l" t="t" r="r" b="b"/>
            <a:pathLst>
              <a:path w="3505200" h="3333750">
                <a:moveTo>
                  <a:pt x="2978912" y="0"/>
                </a:moveTo>
                <a:lnTo>
                  <a:pt x="0" y="0"/>
                </a:lnTo>
                <a:lnTo>
                  <a:pt x="0" y="3333750"/>
                </a:lnTo>
                <a:lnTo>
                  <a:pt x="2978912" y="3333750"/>
                </a:lnTo>
                <a:lnTo>
                  <a:pt x="3505200" y="1666875"/>
                </a:lnTo>
                <a:lnTo>
                  <a:pt x="29789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6725" y="2898139"/>
            <a:ext cx="121475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-145">
                <a:solidFill>
                  <a:srgbClr val="FFFFFF"/>
                </a:solidFill>
              </a:rPr>
              <a:t>Log</a:t>
            </a:r>
            <a:r>
              <a:rPr dirty="0" sz="3600" spc="-335">
                <a:solidFill>
                  <a:srgbClr val="FFFFFF"/>
                </a:solidFill>
              </a:rPr>
              <a:t> </a:t>
            </a:r>
            <a:r>
              <a:rPr dirty="0" sz="3600" spc="-325">
                <a:solidFill>
                  <a:srgbClr val="FFFFFF"/>
                </a:solidFill>
              </a:rPr>
              <a:t>in: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1550" y="1743075"/>
            <a:ext cx="6772275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536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130"/>
              </a:spcBef>
            </a:pPr>
            <a:r>
              <a:rPr dirty="0" sz="4400" spc="-300"/>
              <a:t>Translator:</a:t>
            </a:r>
            <a:endParaRPr sz="44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71650" y="1828800"/>
            <a:ext cx="8601075" cy="4352925"/>
            <a:chOff x="1771650" y="1828800"/>
            <a:chExt cx="8601075" cy="4352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275" y="1828800"/>
              <a:ext cx="8553450" cy="43529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8375" y="2419286"/>
              <a:ext cx="71437" cy="714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4550" y="2047811"/>
              <a:ext cx="71437" cy="7143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500" y="2762186"/>
              <a:ext cx="71437" cy="8096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650" y="2400236"/>
              <a:ext cx="80962" cy="7143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000" y="2390711"/>
              <a:ext cx="71437" cy="71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5525" y="0"/>
              <a:ext cx="6086475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96125" cy="6858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6105525" cy="6858000"/>
            </a:xfrm>
            <a:custGeom>
              <a:avLst/>
              <a:gdLst/>
              <a:ahLst/>
              <a:cxnLst/>
              <a:rect l="l" t="t" r="r" b="b"/>
              <a:pathLst>
                <a:path w="6105525" h="6858000">
                  <a:moveTo>
                    <a:pt x="61055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05525" y="6858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15050" cy="248602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0"/>
              <a:ext cx="6105525" cy="2286000"/>
            </a:xfrm>
            <a:custGeom>
              <a:avLst/>
              <a:gdLst/>
              <a:ahLst/>
              <a:cxnLst/>
              <a:rect l="l" t="t" r="r" b="b"/>
              <a:pathLst>
                <a:path w="6105525" h="2286000">
                  <a:moveTo>
                    <a:pt x="6105525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6105525" y="2286000"/>
                  </a:lnTo>
                  <a:lnTo>
                    <a:pt x="6105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253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30"/>
              </a:spcBef>
            </a:pPr>
            <a:r>
              <a:rPr dirty="0" spc="-90"/>
              <a:t>Challenges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41057" y="2952686"/>
            <a:ext cx="4298950" cy="3187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0" indent="-228600">
              <a:lnSpc>
                <a:spcPts val="225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5">
                <a:latin typeface="Trebuchet MS"/>
                <a:cs typeface="Trebuchet MS"/>
              </a:rPr>
              <a:t>Emotion</a:t>
            </a:r>
            <a:r>
              <a:rPr dirty="0" sz="2000" spc="-185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Loss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60">
                <a:latin typeface="Trebuchet MS"/>
                <a:cs typeface="Trebuchet MS"/>
              </a:rPr>
              <a:t>in</a:t>
            </a:r>
            <a:r>
              <a:rPr dirty="0" sz="2000" spc="-190">
                <a:latin typeface="Trebuchet MS"/>
                <a:cs typeface="Trebuchet MS"/>
              </a:rPr>
              <a:t> </a:t>
            </a:r>
            <a:r>
              <a:rPr dirty="0" sz="2000" spc="-120">
                <a:latin typeface="Trebuchet MS"/>
                <a:cs typeface="Trebuchet MS"/>
              </a:rPr>
              <a:t>TTS: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-60">
                <a:latin typeface="Trebuchet MS"/>
                <a:cs typeface="Trebuchet MS"/>
              </a:rPr>
              <a:t>Fine-</a:t>
            </a:r>
            <a:r>
              <a:rPr dirty="0" sz="2000" spc="-50">
                <a:latin typeface="Trebuchet MS"/>
                <a:cs typeface="Trebuchet MS"/>
              </a:rPr>
              <a:t>tuning</a:t>
            </a:r>
            <a:r>
              <a:rPr dirty="0" sz="2000" spc="-125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TTS</a:t>
            </a:r>
            <a:endParaRPr sz="2000">
              <a:latin typeface="Trebuchet MS"/>
              <a:cs typeface="Trebuchet MS"/>
            </a:endParaRPr>
          </a:p>
          <a:p>
            <a:pPr marL="241300">
              <a:lnSpc>
                <a:spcPts val="2250"/>
              </a:lnSpc>
            </a:pPr>
            <a:r>
              <a:rPr dirty="0" sz="2000">
                <a:latin typeface="Trebuchet MS"/>
                <a:cs typeface="Trebuchet MS"/>
              </a:rPr>
              <a:t>models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80">
                <a:latin typeface="Trebuchet MS"/>
                <a:cs typeface="Trebuchet MS"/>
              </a:rPr>
              <a:t>with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35">
                <a:latin typeface="Trebuchet MS"/>
                <a:cs typeface="Trebuchet MS"/>
              </a:rPr>
              <a:t>expressive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datasets</a:t>
            </a:r>
            <a:endParaRPr sz="2000">
              <a:latin typeface="Trebuchet MS"/>
              <a:cs typeface="Trebuchet MS"/>
            </a:endParaRPr>
          </a:p>
          <a:p>
            <a:pPr marL="241300" marR="457200" indent="-229235">
              <a:lnSpc>
                <a:spcPct val="89200"/>
              </a:lnSpc>
              <a:spcBef>
                <a:spcPts val="10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0">
                <a:latin typeface="Trebuchet MS"/>
                <a:cs typeface="Trebuchet MS"/>
              </a:rPr>
              <a:t>Accent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5">
                <a:latin typeface="Trebuchet MS"/>
                <a:cs typeface="Trebuchet MS"/>
              </a:rPr>
              <a:t>Recognition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Issues: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Used </a:t>
            </a:r>
            <a:r>
              <a:rPr dirty="0" sz="2000">
                <a:latin typeface="Trebuchet MS"/>
                <a:cs typeface="Trebuchet MS"/>
              </a:rPr>
              <a:t>Whisper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AI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70">
                <a:latin typeface="Trebuchet MS"/>
                <a:cs typeface="Trebuchet MS"/>
              </a:rPr>
              <a:t>trained</a:t>
            </a:r>
            <a:r>
              <a:rPr dirty="0" sz="2000" spc="-204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on</a:t>
            </a:r>
            <a:r>
              <a:rPr dirty="0" sz="2000" spc="-18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diverse </a:t>
            </a:r>
            <a:r>
              <a:rPr dirty="0" sz="2000" spc="-45">
                <a:latin typeface="Trebuchet MS"/>
                <a:cs typeface="Trebuchet MS"/>
              </a:rPr>
              <a:t>multilingual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datasets</a:t>
            </a:r>
            <a:endParaRPr sz="2000">
              <a:latin typeface="Trebuchet MS"/>
              <a:cs typeface="Trebuchet MS"/>
            </a:endParaRPr>
          </a:p>
          <a:p>
            <a:pPr marL="241300" indent="-228600">
              <a:lnSpc>
                <a:spcPts val="229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latin typeface="Trebuchet MS"/>
                <a:cs typeface="Trebuchet MS"/>
              </a:rPr>
              <a:t>Noise</a:t>
            </a:r>
            <a:r>
              <a:rPr dirty="0" sz="2000" spc="-185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in</a:t>
            </a:r>
            <a:r>
              <a:rPr dirty="0" sz="2000" spc="-150">
                <a:latin typeface="Trebuchet MS"/>
                <a:cs typeface="Trebuchet MS"/>
              </a:rPr>
              <a:t> </a:t>
            </a:r>
            <a:r>
              <a:rPr dirty="0" sz="2000" spc="-145">
                <a:latin typeface="Trebuchet MS"/>
                <a:cs typeface="Trebuchet MS"/>
              </a:rPr>
              <a:t>STT:</a:t>
            </a:r>
            <a:r>
              <a:rPr dirty="0" sz="2000" spc="-135">
                <a:latin typeface="Trebuchet MS"/>
                <a:cs typeface="Trebuchet MS"/>
              </a:rPr>
              <a:t> </a:t>
            </a:r>
            <a:r>
              <a:rPr dirty="0" sz="2000" spc="-35">
                <a:latin typeface="Trebuchet MS"/>
                <a:cs typeface="Trebuchet MS"/>
              </a:rPr>
              <a:t>Applied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denoising</a:t>
            </a:r>
            <a:endParaRPr sz="2000">
              <a:latin typeface="Trebuchet MS"/>
              <a:cs typeface="Trebuchet MS"/>
            </a:endParaRPr>
          </a:p>
          <a:p>
            <a:pPr marL="241300">
              <a:lnSpc>
                <a:spcPts val="2290"/>
              </a:lnSpc>
            </a:pPr>
            <a:r>
              <a:rPr dirty="0" sz="2000" spc="-10">
                <a:latin typeface="Trebuchet MS"/>
                <a:cs typeface="Trebuchet MS"/>
              </a:rPr>
              <a:t>techniques</a:t>
            </a:r>
            <a:r>
              <a:rPr dirty="0" sz="2000" spc="-15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using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deep</a:t>
            </a:r>
            <a:r>
              <a:rPr dirty="0" sz="2000" spc="-22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  <a:p>
            <a:pPr marL="241300" marR="5080" indent="-229235">
              <a:lnSpc>
                <a:spcPct val="908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55">
                <a:latin typeface="Trebuchet MS"/>
                <a:cs typeface="Trebuchet MS"/>
              </a:rPr>
              <a:t>Real-</a:t>
            </a:r>
            <a:r>
              <a:rPr dirty="0" sz="2000" spc="-80">
                <a:latin typeface="Trebuchet MS"/>
                <a:cs typeface="Trebuchet MS"/>
              </a:rPr>
              <a:t>Time</a:t>
            </a:r>
            <a:r>
              <a:rPr dirty="0" sz="2000" spc="-180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Performance: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Optimized </a:t>
            </a:r>
            <a:r>
              <a:rPr dirty="0" sz="2000">
                <a:latin typeface="Trebuchet MS"/>
                <a:cs typeface="Trebuchet MS"/>
              </a:rPr>
              <a:t>models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using</a:t>
            </a:r>
            <a:r>
              <a:rPr dirty="0" sz="2000" spc="-185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quantization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C</a:t>
            </a:r>
            <a:r>
              <a:rPr dirty="0" sz="2000" spc="-12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efficient </a:t>
            </a:r>
            <a:r>
              <a:rPr dirty="0" sz="2000" spc="-60">
                <a:latin typeface="Trebuchet MS"/>
                <a:cs typeface="Trebuchet MS"/>
              </a:rPr>
              <a:t>inference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techniques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9380" rIns="0" bIns="0" rtlCol="0" vert="horz">
            <a:spAutoFit/>
          </a:bodyPr>
          <a:lstStyle/>
          <a:p>
            <a:pPr marL="3152140">
              <a:lnSpc>
                <a:spcPct val="100000"/>
              </a:lnSpc>
              <a:spcBef>
                <a:spcPts val="130"/>
              </a:spcBef>
            </a:pPr>
            <a:r>
              <a:rPr dirty="0" sz="5150" spc="-185"/>
              <a:t>Work</a:t>
            </a:r>
            <a:r>
              <a:rPr dirty="0" sz="5150" spc="-535"/>
              <a:t> </a:t>
            </a:r>
            <a:r>
              <a:rPr dirty="0" sz="5150" spc="-285"/>
              <a:t>in</a:t>
            </a:r>
            <a:r>
              <a:rPr dirty="0" sz="5150" spc="-545"/>
              <a:t> </a:t>
            </a:r>
            <a:r>
              <a:rPr dirty="0" sz="5150" spc="-105"/>
              <a:t>Progress</a:t>
            </a:r>
            <a:endParaRPr sz="5150"/>
          </a:p>
        </p:txBody>
      </p:sp>
      <p:grpSp>
        <p:nvGrpSpPr>
          <p:cNvPr id="3" name="object 3" descr=""/>
          <p:cNvGrpSpPr/>
          <p:nvPr/>
        </p:nvGrpSpPr>
        <p:grpSpPr>
          <a:xfrm>
            <a:off x="1514475" y="2409825"/>
            <a:ext cx="1885950" cy="1885950"/>
            <a:chOff x="1514475" y="2409825"/>
            <a:chExt cx="1885950" cy="1885950"/>
          </a:xfrm>
        </p:grpSpPr>
        <p:sp>
          <p:nvSpPr>
            <p:cNvPr id="4" name="object 4" descr=""/>
            <p:cNvSpPr/>
            <p:nvPr/>
          </p:nvSpPr>
          <p:spPr>
            <a:xfrm>
              <a:off x="1514475" y="2409825"/>
              <a:ext cx="1885950" cy="1885950"/>
            </a:xfrm>
            <a:custGeom>
              <a:avLst/>
              <a:gdLst/>
              <a:ahLst/>
              <a:cxnLst/>
              <a:rect l="l" t="t" r="r" b="b"/>
              <a:pathLst>
                <a:path w="1885950" h="1885950">
                  <a:moveTo>
                    <a:pt x="942975" y="0"/>
                  </a:moveTo>
                  <a:lnTo>
                    <a:pt x="894446" y="1226"/>
                  </a:lnTo>
                  <a:lnTo>
                    <a:pt x="846555" y="4868"/>
                  </a:lnTo>
                  <a:lnTo>
                    <a:pt x="799360" y="10864"/>
                  </a:lnTo>
                  <a:lnTo>
                    <a:pt x="752922" y="19156"/>
                  </a:lnTo>
                  <a:lnTo>
                    <a:pt x="707298" y="29685"/>
                  </a:lnTo>
                  <a:lnTo>
                    <a:pt x="662549" y="42391"/>
                  </a:lnTo>
                  <a:lnTo>
                    <a:pt x="618734" y="57215"/>
                  </a:lnTo>
                  <a:lnTo>
                    <a:pt x="575911" y="74098"/>
                  </a:lnTo>
                  <a:lnTo>
                    <a:pt x="534140" y="92981"/>
                  </a:lnTo>
                  <a:lnTo>
                    <a:pt x="493481" y="113804"/>
                  </a:lnTo>
                  <a:lnTo>
                    <a:pt x="453992" y="136509"/>
                  </a:lnTo>
                  <a:lnTo>
                    <a:pt x="415732" y="161035"/>
                  </a:lnTo>
                  <a:lnTo>
                    <a:pt x="378762" y="187325"/>
                  </a:lnTo>
                  <a:lnTo>
                    <a:pt x="343140" y="215317"/>
                  </a:lnTo>
                  <a:lnTo>
                    <a:pt x="308925" y="244955"/>
                  </a:lnTo>
                  <a:lnTo>
                    <a:pt x="276177" y="276177"/>
                  </a:lnTo>
                  <a:lnTo>
                    <a:pt x="244955" y="308925"/>
                  </a:lnTo>
                  <a:lnTo>
                    <a:pt x="215317" y="343140"/>
                  </a:lnTo>
                  <a:lnTo>
                    <a:pt x="187325" y="378762"/>
                  </a:lnTo>
                  <a:lnTo>
                    <a:pt x="161035" y="415732"/>
                  </a:lnTo>
                  <a:lnTo>
                    <a:pt x="136509" y="453992"/>
                  </a:lnTo>
                  <a:lnTo>
                    <a:pt x="113804" y="493481"/>
                  </a:lnTo>
                  <a:lnTo>
                    <a:pt x="92981" y="534140"/>
                  </a:lnTo>
                  <a:lnTo>
                    <a:pt x="74098" y="575911"/>
                  </a:lnTo>
                  <a:lnTo>
                    <a:pt x="57215" y="618734"/>
                  </a:lnTo>
                  <a:lnTo>
                    <a:pt x="42391" y="662549"/>
                  </a:lnTo>
                  <a:lnTo>
                    <a:pt x="29685" y="707298"/>
                  </a:lnTo>
                  <a:lnTo>
                    <a:pt x="19156" y="752922"/>
                  </a:lnTo>
                  <a:lnTo>
                    <a:pt x="10864" y="799360"/>
                  </a:lnTo>
                  <a:lnTo>
                    <a:pt x="4868" y="846555"/>
                  </a:lnTo>
                  <a:lnTo>
                    <a:pt x="1226" y="894446"/>
                  </a:lnTo>
                  <a:lnTo>
                    <a:pt x="0" y="942975"/>
                  </a:lnTo>
                  <a:lnTo>
                    <a:pt x="1226" y="991503"/>
                  </a:lnTo>
                  <a:lnTo>
                    <a:pt x="4868" y="1039394"/>
                  </a:lnTo>
                  <a:lnTo>
                    <a:pt x="10864" y="1086589"/>
                  </a:lnTo>
                  <a:lnTo>
                    <a:pt x="19156" y="1133027"/>
                  </a:lnTo>
                  <a:lnTo>
                    <a:pt x="29685" y="1178651"/>
                  </a:lnTo>
                  <a:lnTo>
                    <a:pt x="42391" y="1223400"/>
                  </a:lnTo>
                  <a:lnTo>
                    <a:pt x="57215" y="1267215"/>
                  </a:lnTo>
                  <a:lnTo>
                    <a:pt x="74098" y="1310038"/>
                  </a:lnTo>
                  <a:lnTo>
                    <a:pt x="92981" y="1351809"/>
                  </a:lnTo>
                  <a:lnTo>
                    <a:pt x="113804" y="1392468"/>
                  </a:lnTo>
                  <a:lnTo>
                    <a:pt x="136509" y="1431957"/>
                  </a:lnTo>
                  <a:lnTo>
                    <a:pt x="161035" y="1470217"/>
                  </a:lnTo>
                  <a:lnTo>
                    <a:pt x="187325" y="1507187"/>
                  </a:lnTo>
                  <a:lnTo>
                    <a:pt x="215317" y="1542809"/>
                  </a:lnTo>
                  <a:lnTo>
                    <a:pt x="244955" y="1577024"/>
                  </a:lnTo>
                  <a:lnTo>
                    <a:pt x="276177" y="1609772"/>
                  </a:lnTo>
                  <a:lnTo>
                    <a:pt x="308925" y="1640994"/>
                  </a:lnTo>
                  <a:lnTo>
                    <a:pt x="343140" y="1670632"/>
                  </a:lnTo>
                  <a:lnTo>
                    <a:pt x="378762" y="1698624"/>
                  </a:lnTo>
                  <a:lnTo>
                    <a:pt x="415732" y="1724914"/>
                  </a:lnTo>
                  <a:lnTo>
                    <a:pt x="453992" y="1749440"/>
                  </a:lnTo>
                  <a:lnTo>
                    <a:pt x="493481" y="1772145"/>
                  </a:lnTo>
                  <a:lnTo>
                    <a:pt x="534140" y="1792968"/>
                  </a:lnTo>
                  <a:lnTo>
                    <a:pt x="575911" y="1811851"/>
                  </a:lnTo>
                  <a:lnTo>
                    <a:pt x="618734" y="1828734"/>
                  </a:lnTo>
                  <a:lnTo>
                    <a:pt x="662549" y="1843558"/>
                  </a:lnTo>
                  <a:lnTo>
                    <a:pt x="707298" y="1856264"/>
                  </a:lnTo>
                  <a:lnTo>
                    <a:pt x="752922" y="1866793"/>
                  </a:lnTo>
                  <a:lnTo>
                    <a:pt x="799360" y="1875085"/>
                  </a:lnTo>
                  <a:lnTo>
                    <a:pt x="846555" y="1881081"/>
                  </a:lnTo>
                  <a:lnTo>
                    <a:pt x="894446" y="1884723"/>
                  </a:lnTo>
                  <a:lnTo>
                    <a:pt x="942975" y="1885950"/>
                  </a:lnTo>
                  <a:lnTo>
                    <a:pt x="991503" y="1884723"/>
                  </a:lnTo>
                  <a:lnTo>
                    <a:pt x="1039394" y="1881081"/>
                  </a:lnTo>
                  <a:lnTo>
                    <a:pt x="1086589" y="1875085"/>
                  </a:lnTo>
                  <a:lnTo>
                    <a:pt x="1133027" y="1866793"/>
                  </a:lnTo>
                  <a:lnTo>
                    <a:pt x="1178651" y="1856264"/>
                  </a:lnTo>
                  <a:lnTo>
                    <a:pt x="1223400" y="1843558"/>
                  </a:lnTo>
                  <a:lnTo>
                    <a:pt x="1267215" y="1828734"/>
                  </a:lnTo>
                  <a:lnTo>
                    <a:pt x="1310038" y="1811851"/>
                  </a:lnTo>
                  <a:lnTo>
                    <a:pt x="1351809" y="1792968"/>
                  </a:lnTo>
                  <a:lnTo>
                    <a:pt x="1392468" y="1772145"/>
                  </a:lnTo>
                  <a:lnTo>
                    <a:pt x="1431957" y="1749440"/>
                  </a:lnTo>
                  <a:lnTo>
                    <a:pt x="1470217" y="1724914"/>
                  </a:lnTo>
                  <a:lnTo>
                    <a:pt x="1507187" y="1698624"/>
                  </a:lnTo>
                  <a:lnTo>
                    <a:pt x="1542809" y="1670632"/>
                  </a:lnTo>
                  <a:lnTo>
                    <a:pt x="1577024" y="1640994"/>
                  </a:lnTo>
                  <a:lnTo>
                    <a:pt x="1609772" y="1609772"/>
                  </a:lnTo>
                  <a:lnTo>
                    <a:pt x="1640994" y="1577024"/>
                  </a:lnTo>
                  <a:lnTo>
                    <a:pt x="1670632" y="1542809"/>
                  </a:lnTo>
                  <a:lnTo>
                    <a:pt x="1698624" y="1507187"/>
                  </a:lnTo>
                  <a:lnTo>
                    <a:pt x="1724914" y="1470217"/>
                  </a:lnTo>
                  <a:lnTo>
                    <a:pt x="1749440" y="1431957"/>
                  </a:lnTo>
                  <a:lnTo>
                    <a:pt x="1772145" y="1392468"/>
                  </a:lnTo>
                  <a:lnTo>
                    <a:pt x="1792968" y="1351809"/>
                  </a:lnTo>
                  <a:lnTo>
                    <a:pt x="1811851" y="1310038"/>
                  </a:lnTo>
                  <a:lnTo>
                    <a:pt x="1828734" y="1267215"/>
                  </a:lnTo>
                  <a:lnTo>
                    <a:pt x="1843558" y="1223400"/>
                  </a:lnTo>
                  <a:lnTo>
                    <a:pt x="1856264" y="1178651"/>
                  </a:lnTo>
                  <a:lnTo>
                    <a:pt x="1866793" y="1133027"/>
                  </a:lnTo>
                  <a:lnTo>
                    <a:pt x="1875085" y="1086589"/>
                  </a:lnTo>
                  <a:lnTo>
                    <a:pt x="1881081" y="1039394"/>
                  </a:lnTo>
                  <a:lnTo>
                    <a:pt x="1884723" y="991503"/>
                  </a:lnTo>
                  <a:lnTo>
                    <a:pt x="1885950" y="942975"/>
                  </a:lnTo>
                  <a:lnTo>
                    <a:pt x="1884723" y="894446"/>
                  </a:lnTo>
                  <a:lnTo>
                    <a:pt x="1881081" y="846555"/>
                  </a:lnTo>
                  <a:lnTo>
                    <a:pt x="1875085" y="799360"/>
                  </a:lnTo>
                  <a:lnTo>
                    <a:pt x="1866793" y="752922"/>
                  </a:lnTo>
                  <a:lnTo>
                    <a:pt x="1856264" y="707298"/>
                  </a:lnTo>
                  <a:lnTo>
                    <a:pt x="1843558" y="662549"/>
                  </a:lnTo>
                  <a:lnTo>
                    <a:pt x="1828734" y="618734"/>
                  </a:lnTo>
                  <a:lnTo>
                    <a:pt x="1811851" y="575911"/>
                  </a:lnTo>
                  <a:lnTo>
                    <a:pt x="1792968" y="534140"/>
                  </a:lnTo>
                  <a:lnTo>
                    <a:pt x="1772145" y="493481"/>
                  </a:lnTo>
                  <a:lnTo>
                    <a:pt x="1749440" y="453992"/>
                  </a:lnTo>
                  <a:lnTo>
                    <a:pt x="1724914" y="415732"/>
                  </a:lnTo>
                  <a:lnTo>
                    <a:pt x="1698624" y="378762"/>
                  </a:lnTo>
                  <a:lnTo>
                    <a:pt x="1670632" y="343140"/>
                  </a:lnTo>
                  <a:lnTo>
                    <a:pt x="1640994" y="308925"/>
                  </a:lnTo>
                  <a:lnTo>
                    <a:pt x="1609772" y="276177"/>
                  </a:lnTo>
                  <a:lnTo>
                    <a:pt x="1577024" y="244955"/>
                  </a:lnTo>
                  <a:lnTo>
                    <a:pt x="1542809" y="215317"/>
                  </a:lnTo>
                  <a:lnTo>
                    <a:pt x="1507187" y="187325"/>
                  </a:lnTo>
                  <a:lnTo>
                    <a:pt x="1470217" y="161035"/>
                  </a:lnTo>
                  <a:lnTo>
                    <a:pt x="1431957" y="136509"/>
                  </a:lnTo>
                  <a:lnTo>
                    <a:pt x="1392468" y="113804"/>
                  </a:lnTo>
                  <a:lnTo>
                    <a:pt x="1351809" y="92981"/>
                  </a:lnTo>
                  <a:lnTo>
                    <a:pt x="1310038" y="74098"/>
                  </a:lnTo>
                  <a:lnTo>
                    <a:pt x="1267215" y="57215"/>
                  </a:lnTo>
                  <a:lnTo>
                    <a:pt x="1223400" y="42391"/>
                  </a:lnTo>
                  <a:lnTo>
                    <a:pt x="1178651" y="29685"/>
                  </a:lnTo>
                  <a:lnTo>
                    <a:pt x="1133027" y="19156"/>
                  </a:lnTo>
                  <a:lnTo>
                    <a:pt x="1086589" y="10864"/>
                  </a:lnTo>
                  <a:lnTo>
                    <a:pt x="1039394" y="4868"/>
                  </a:lnTo>
                  <a:lnTo>
                    <a:pt x="991503" y="122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9F2B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5885" y="3036285"/>
              <a:ext cx="93195" cy="940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092" y="3263486"/>
              <a:ext cx="93195" cy="9401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85248" y="2879435"/>
              <a:ext cx="754380" cy="902335"/>
            </a:xfrm>
            <a:custGeom>
              <a:avLst/>
              <a:gdLst/>
              <a:ahLst/>
              <a:cxnLst/>
              <a:rect l="l" t="t" r="r" b="b"/>
              <a:pathLst>
                <a:path w="754380" h="902335">
                  <a:moveTo>
                    <a:pt x="358579" y="0"/>
                  </a:moveTo>
                  <a:lnTo>
                    <a:pt x="308213" y="0"/>
                  </a:lnTo>
                  <a:lnTo>
                    <a:pt x="258273" y="7674"/>
                  </a:lnTo>
                  <a:lnTo>
                    <a:pt x="209615" y="23023"/>
                  </a:lnTo>
                  <a:lnTo>
                    <a:pt x="163092" y="46047"/>
                  </a:lnTo>
                  <a:lnTo>
                    <a:pt x="120637" y="76061"/>
                  </a:lnTo>
                  <a:lnTo>
                    <a:pt x="83889" y="111830"/>
                  </a:lnTo>
                  <a:lnTo>
                    <a:pt x="53254" y="152533"/>
                  </a:lnTo>
                  <a:lnTo>
                    <a:pt x="29140" y="197347"/>
                  </a:lnTo>
                  <a:lnTo>
                    <a:pt x="11955" y="245451"/>
                  </a:lnTo>
                  <a:lnTo>
                    <a:pt x="2181" y="295633"/>
                  </a:lnTo>
                  <a:lnTo>
                    <a:pt x="90" y="345997"/>
                  </a:lnTo>
                  <a:lnTo>
                    <a:pt x="0" y="348236"/>
                  </a:lnTo>
                  <a:lnTo>
                    <a:pt x="3845" y="399720"/>
                  </a:lnTo>
                  <a:lnTo>
                    <a:pt x="3919" y="400710"/>
                  </a:lnTo>
                  <a:lnTo>
                    <a:pt x="15450" y="451287"/>
                  </a:lnTo>
                  <a:lnTo>
                    <a:pt x="34254" y="499190"/>
                  </a:lnTo>
                  <a:lnTo>
                    <a:pt x="59993" y="543643"/>
                  </a:lnTo>
                  <a:lnTo>
                    <a:pt x="92327" y="583867"/>
                  </a:lnTo>
                  <a:lnTo>
                    <a:pt x="130917" y="619086"/>
                  </a:lnTo>
                  <a:lnTo>
                    <a:pt x="130917" y="902250"/>
                  </a:lnTo>
                  <a:lnTo>
                    <a:pt x="481510" y="902250"/>
                  </a:lnTo>
                  <a:lnTo>
                    <a:pt x="481510" y="767942"/>
                  </a:lnTo>
                  <a:lnTo>
                    <a:pt x="535874" y="767942"/>
                  </a:lnTo>
                  <a:lnTo>
                    <a:pt x="586633" y="757590"/>
                  </a:lnTo>
                  <a:lnTo>
                    <a:pt x="629070" y="728770"/>
                  </a:lnTo>
                  <a:lnTo>
                    <a:pt x="657084" y="684981"/>
                  </a:lnTo>
                  <a:lnTo>
                    <a:pt x="666792" y="633636"/>
                  </a:lnTo>
                  <a:lnTo>
                    <a:pt x="666792" y="566483"/>
                  </a:lnTo>
                  <a:lnTo>
                    <a:pt x="715609" y="566483"/>
                  </a:lnTo>
                  <a:lnTo>
                    <a:pt x="724286" y="563126"/>
                  </a:lnTo>
                  <a:lnTo>
                    <a:pt x="211909" y="563126"/>
                  </a:lnTo>
                  <a:lnTo>
                    <a:pt x="198595" y="535145"/>
                  </a:lnTo>
                  <a:lnTo>
                    <a:pt x="194763" y="534026"/>
                  </a:lnTo>
                  <a:lnTo>
                    <a:pt x="145340" y="534026"/>
                  </a:lnTo>
                  <a:lnTo>
                    <a:pt x="123151" y="511642"/>
                  </a:lnTo>
                  <a:lnTo>
                    <a:pt x="133136" y="482542"/>
                  </a:lnTo>
                  <a:lnTo>
                    <a:pt x="130016" y="476649"/>
                  </a:lnTo>
                  <a:lnTo>
                    <a:pt x="127311" y="470650"/>
                  </a:lnTo>
                  <a:lnTo>
                    <a:pt x="125023" y="464442"/>
                  </a:lnTo>
                  <a:lnTo>
                    <a:pt x="123151" y="457919"/>
                  </a:lnTo>
                  <a:lnTo>
                    <a:pt x="95414" y="444489"/>
                  </a:lnTo>
                  <a:lnTo>
                    <a:pt x="95414" y="413150"/>
                  </a:lnTo>
                  <a:lnTo>
                    <a:pt x="123151" y="399720"/>
                  </a:lnTo>
                  <a:lnTo>
                    <a:pt x="125023" y="393197"/>
                  </a:lnTo>
                  <a:lnTo>
                    <a:pt x="127311" y="386989"/>
                  </a:lnTo>
                  <a:lnTo>
                    <a:pt x="130016" y="380990"/>
                  </a:lnTo>
                  <a:lnTo>
                    <a:pt x="133136" y="375097"/>
                  </a:lnTo>
                  <a:lnTo>
                    <a:pt x="123151" y="345997"/>
                  </a:lnTo>
                  <a:lnTo>
                    <a:pt x="145340" y="323613"/>
                  </a:lnTo>
                  <a:lnTo>
                    <a:pt x="198595" y="323613"/>
                  </a:lnTo>
                  <a:lnTo>
                    <a:pt x="211909" y="295633"/>
                  </a:lnTo>
                  <a:lnTo>
                    <a:pt x="271820" y="295633"/>
                  </a:lnTo>
                  <a:lnTo>
                    <a:pt x="261835" y="285560"/>
                  </a:lnTo>
                  <a:lnTo>
                    <a:pt x="271820" y="256460"/>
                  </a:lnTo>
                  <a:lnTo>
                    <a:pt x="268700" y="250567"/>
                  </a:lnTo>
                  <a:lnTo>
                    <a:pt x="265995" y="244568"/>
                  </a:lnTo>
                  <a:lnTo>
                    <a:pt x="263707" y="238360"/>
                  </a:lnTo>
                  <a:lnTo>
                    <a:pt x="261835" y="231837"/>
                  </a:lnTo>
                  <a:lnTo>
                    <a:pt x="234098" y="218407"/>
                  </a:lnTo>
                  <a:lnTo>
                    <a:pt x="234098" y="187069"/>
                  </a:lnTo>
                  <a:lnTo>
                    <a:pt x="261835" y="173638"/>
                  </a:lnTo>
                  <a:lnTo>
                    <a:pt x="263707" y="167115"/>
                  </a:lnTo>
                  <a:lnTo>
                    <a:pt x="265995" y="160907"/>
                  </a:lnTo>
                  <a:lnTo>
                    <a:pt x="268700" y="154909"/>
                  </a:lnTo>
                  <a:lnTo>
                    <a:pt x="271820" y="149015"/>
                  </a:lnTo>
                  <a:lnTo>
                    <a:pt x="262944" y="119916"/>
                  </a:lnTo>
                  <a:lnTo>
                    <a:pt x="285134" y="97531"/>
                  </a:lnTo>
                  <a:lnTo>
                    <a:pt x="338388" y="97531"/>
                  </a:lnTo>
                  <a:lnTo>
                    <a:pt x="351702" y="69551"/>
                  </a:lnTo>
                  <a:lnTo>
                    <a:pt x="536560" y="69551"/>
                  </a:lnTo>
                  <a:lnTo>
                    <a:pt x="503699" y="46047"/>
                  </a:lnTo>
                  <a:lnTo>
                    <a:pt x="457176" y="23023"/>
                  </a:lnTo>
                  <a:lnTo>
                    <a:pt x="408518" y="7674"/>
                  </a:lnTo>
                  <a:lnTo>
                    <a:pt x="358579" y="0"/>
                  </a:lnTo>
                  <a:close/>
                </a:path>
                <a:path w="754380" h="902335">
                  <a:moveTo>
                    <a:pt x="279586" y="526191"/>
                  </a:moveTo>
                  <a:lnTo>
                    <a:pt x="273744" y="529339"/>
                  </a:lnTo>
                  <a:lnTo>
                    <a:pt x="267798" y="532067"/>
                  </a:lnTo>
                  <a:lnTo>
                    <a:pt x="261644" y="534376"/>
                  </a:lnTo>
                  <a:lnTo>
                    <a:pt x="255178" y="536264"/>
                  </a:lnTo>
                  <a:lnTo>
                    <a:pt x="242974" y="563126"/>
                  </a:lnTo>
                  <a:lnTo>
                    <a:pt x="724286" y="563126"/>
                  </a:lnTo>
                  <a:lnTo>
                    <a:pt x="735856" y="558649"/>
                  </a:lnTo>
                  <a:lnTo>
                    <a:pt x="750280" y="541581"/>
                  </a:lnTo>
                  <a:lnTo>
                    <a:pt x="751163" y="536265"/>
                  </a:lnTo>
                  <a:lnTo>
                    <a:pt x="308433" y="536264"/>
                  </a:lnTo>
                  <a:lnTo>
                    <a:pt x="279586" y="526191"/>
                  </a:lnTo>
                  <a:close/>
                </a:path>
                <a:path w="754380" h="902335">
                  <a:moveTo>
                    <a:pt x="344734" y="323613"/>
                  </a:moveTo>
                  <a:lnTo>
                    <a:pt x="310651" y="323613"/>
                  </a:lnTo>
                  <a:lnTo>
                    <a:pt x="332841" y="345998"/>
                  </a:lnTo>
                  <a:lnTo>
                    <a:pt x="322856" y="375097"/>
                  </a:lnTo>
                  <a:lnTo>
                    <a:pt x="325976" y="380991"/>
                  </a:lnTo>
                  <a:lnTo>
                    <a:pt x="328680" y="386989"/>
                  </a:lnTo>
                  <a:lnTo>
                    <a:pt x="330969" y="393197"/>
                  </a:lnTo>
                  <a:lnTo>
                    <a:pt x="332841" y="399720"/>
                  </a:lnTo>
                  <a:lnTo>
                    <a:pt x="360578" y="413151"/>
                  </a:lnTo>
                  <a:lnTo>
                    <a:pt x="359542" y="444489"/>
                  </a:lnTo>
                  <a:lnTo>
                    <a:pt x="359468" y="446727"/>
                  </a:lnTo>
                  <a:lnTo>
                    <a:pt x="331731" y="460158"/>
                  </a:lnTo>
                  <a:lnTo>
                    <a:pt x="329859" y="466681"/>
                  </a:lnTo>
                  <a:lnTo>
                    <a:pt x="327571" y="472889"/>
                  </a:lnTo>
                  <a:lnTo>
                    <a:pt x="324867" y="478887"/>
                  </a:lnTo>
                  <a:lnTo>
                    <a:pt x="321746" y="484780"/>
                  </a:lnTo>
                  <a:lnTo>
                    <a:pt x="330622" y="513880"/>
                  </a:lnTo>
                  <a:lnTo>
                    <a:pt x="308433" y="536264"/>
                  </a:lnTo>
                  <a:lnTo>
                    <a:pt x="751163" y="536265"/>
                  </a:lnTo>
                  <a:lnTo>
                    <a:pt x="754301" y="517378"/>
                  </a:lnTo>
                  <a:lnTo>
                    <a:pt x="743345" y="488138"/>
                  </a:lnTo>
                  <a:lnTo>
                    <a:pt x="666792" y="353832"/>
                  </a:lnTo>
                  <a:lnTo>
                    <a:pt x="666701" y="345998"/>
                  </a:lnTo>
                  <a:lnTo>
                    <a:pt x="666295" y="335925"/>
                  </a:lnTo>
                  <a:lnTo>
                    <a:pt x="350592" y="335925"/>
                  </a:lnTo>
                  <a:lnTo>
                    <a:pt x="344734" y="323613"/>
                  </a:lnTo>
                  <a:close/>
                </a:path>
                <a:path w="754380" h="902335">
                  <a:moveTo>
                    <a:pt x="174187" y="525072"/>
                  </a:moveTo>
                  <a:lnTo>
                    <a:pt x="145340" y="534026"/>
                  </a:lnTo>
                  <a:lnTo>
                    <a:pt x="194763" y="534026"/>
                  </a:lnTo>
                  <a:lnTo>
                    <a:pt x="192129" y="533257"/>
                  </a:lnTo>
                  <a:lnTo>
                    <a:pt x="185975" y="530948"/>
                  </a:lnTo>
                  <a:lnTo>
                    <a:pt x="180029" y="528220"/>
                  </a:lnTo>
                  <a:lnTo>
                    <a:pt x="174187" y="525072"/>
                  </a:lnTo>
                  <a:close/>
                </a:path>
                <a:path w="754380" h="902335">
                  <a:moveTo>
                    <a:pt x="419380" y="298990"/>
                  </a:moveTo>
                  <a:lnTo>
                    <a:pt x="413538" y="302138"/>
                  </a:lnTo>
                  <a:lnTo>
                    <a:pt x="407592" y="304866"/>
                  </a:lnTo>
                  <a:lnTo>
                    <a:pt x="401437" y="307175"/>
                  </a:lnTo>
                  <a:lnTo>
                    <a:pt x="394971" y="309063"/>
                  </a:lnTo>
                  <a:lnTo>
                    <a:pt x="381658" y="335925"/>
                  </a:lnTo>
                  <a:lnTo>
                    <a:pt x="666295" y="335925"/>
                  </a:lnTo>
                  <a:lnTo>
                    <a:pt x="665210" y="309063"/>
                  </a:lnTo>
                  <a:lnTo>
                    <a:pt x="448226" y="309063"/>
                  </a:lnTo>
                  <a:lnTo>
                    <a:pt x="419380" y="298990"/>
                  </a:lnTo>
                  <a:close/>
                </a:path>
                <a:path w="754380" h="902335">
                  <a:moveTo>
                    <a:pt x="198595" y="323613"/>
                  </a:moveTo>
                  <a:lnTo>
                    <a:pt x="145340" y="323613"/>
                  </a:lnTo>
                  <a:lnTo>
                    <a:pt x="174187" y="333686"/>
                  </a:lnTo>
                  <a:lnTo>
                    <a:pt x="180029" y="330538"/>
                  </a:lnTo>
                  <a:lnTo>
                    <a:pt x="185975" y="327810"/>
                  </a:lnTo>
                  <a:lnTo>
                    <a:pt x="192129" y="325502"/>
                  </a:lnTo>
                  <a:lnTo>
                    <a:pt x="198595" y="323613"/>
                  </a:lnTo>
                  <a:close/>
                </a:path>
                <a:path w="754380" h="902335">
                  <a:moveTo>
                    <a:pt x="271820" y="295633"/>
                  </a:moveTo>
                  <a:lnTo>
                    <a:pt x="244083" y="295633"/>
                  </a:lnTo>
                  <a:lnTo>
                    <a:pt x="257397" y="323613"/>
                  </a:lnTo>
                  <a:lnTo>
                    <a:pt x="263863" y="325502"/>
                  </a:lnTo>
                  <a:lnTo>
                    <a:pt x="270017" y="327810"/>
                  </a:lnTo>
                  <a:lnTo>
                    <a:pt x="275963" y="330538"/>
                  </a:lnTo>
                  <a:lnTo>
                    <a:pt x="281805" y="333686"/>
                  </a:lnTo>
                  <a:lnTo>
                    <a:pt x="310651" y="323613"/>
                  </a:lnTo>
                  <a:lnTo>
                    <a:pt x="344734" y="323613"/>
                  </a:lnTo>
                  <a:lnTo>
                    <a:pt x="337279" y="307944"/>
                  </a:lnTo>
                  <a:lnTo>
                    <a:pt x="284024" y="307944"/>
                  </a:lnTo>
                  <a:lnTo>
                    <a:pt x="271820" y="295633"/>
                  </a:lnTo>
                  <a:close/>
                </a:path>
                <a:path w="754380" h="902335">
                  <a:moveTo>
                    <a:pt x="566622" y="96412"/>
                  </a:moveTo>
                  <a:lnTo>
                    <a:pt x="449335" y="96412"/>
                  </a:lnTo>
                  <a:lnTo>
                    <a:pt x="471525" y="118796"/>
                  </a:lnTo>
                  <a:lnTo>
                    <a:pt x="461540" y="147896"/>
                  </a:lnTo>
                  <a:lnTo>
                    <a:pt x="464660" y="153789"/>
                  </a:lnTo>
                  <a:lnTo>
                    <a:pt x="467364" y="159788"/>
                  </a:lnTo>
                  <a:lnTo>
                    <a:pt x="469653" y="165996"/>
                  </a:lnTo>
                  <a:lnTo>
                    <a:pt x="471525" y="172519"/>
                  </a:lnTo>
                  <a:lnTo>
                    <a:pt x="499262" y="185950"/>
                  </a:lnTo>
                  <a:lnTo>
                    <a:pt x="499262" y="219526"/>
                  </a:lnTo>
                  <a:lnTo>
                    <a:pt x="471525" y="232957"/>
                  </a:lnTo>
                  <a:lnTo>
                    <a:pt x="469479" y="239480"/>
                  </a:lnTo>
                  <a:lnTo>
                    <a:pt x="466911" y="245451"/>
                  </a:lnTo>
                  <a:lnTo>
                    <a:pt x="466810" y="245688"/>
                  </a:lnTo>
                  <a:lnTo>
                    <a:pt x="463724" y="251686"/>
                  </a:lnTo>
                  <a:lnTo>
                    <a:pt x="460430" y="257579"/>
                  </a:lnTo>
                  <a:lnTo>
                    <a:pt x="470415" y="286679"/>
                  </a:lnTo>
                  <a:lnTo>
                    <a:pt x="448226" y="309063"/>
                  </a:lnTo>
                  <a:lnTo>
                    <a:pt x="665210" y="309063"/>
                  </a:lnTo>
                  <a:lnTo>
                    <a:pt x="665089" y="306056"/>
                  </a:lnTo>
                  <a:lnTo>
                    <a:pt x="664996" y="303747"/>
                  </a:lnTo>
                  <a:lnTo>
                    <a:pt x="664885" y="301019"/>
                  </a:lnTo>
                  <a:lnTo>
                    <a:pt x="664804" y="298991"/>
                  </a:lnTo>
                  <a:lnTo>
                    <a:pt x="664686" y="296080"/>
                  </a:lnTo>
                  <a:lnTo>
                    <a:pt x="654845" y="245688"/>
                  </a:lnTo>
                  <a:lnTo>
                    <a:pt x="637651" y="197700"/>
                  </a:lnTo>
                  <a:lnTo>
                    <a:pt x="613537" y="153003"/>
                  </a:lnTo>
                  <a:lnTo>
                    <a:pt x="582902" y="112319"/>
                  </a:lnTo>
                  <a:lnTo>
                    <a:pt x="566622" y="96412"/>
                  </a:lnTo>
                  <a:close/>
                </a:path>
                <a:path w="754380" h="902335">
                  <a:moveTo>
                    <a:pt x="312870" y="297871"/>
                  </a:moveTo>
                  <a:lnTo>
                    <a:pt x="284024" y="307944"/>
                  </a:lnTo>
                  <a:lnTo>
                    <a:pt x="337279" y="307944"/>
                  </a:lnTo>
                  <a:lnTo>
                    <a:pt x="330813" y="306055"/>
                  </a:lnTo>
                  <a:lnTo>
                    <a:pt x="324659" y="303747"/>
                  </a:lnTo>
                  <a:lnTo>
                    <a:pt x="318712" y="301019"/>
                  </a:lnTo>
                  <a:lnTo>
                    <a:pt x="312870" y="297871"/>
                  </a:lnTo>
                  <a:close/>
                </a:path>
                <a:path w="754380" h="902335">
                  <a:moveTo>
                    <a:pt x="338388" y="97531"/>
                  </a:moveTo>
                  <a:lnTo>
                    <a:pt x="285134" y="97531"/>
                  </a:lnTo>
                  <a:lnTo>
                    <a:pt x="313980" y="107604"/>
                  </a:lnTo>
                  <a:lnTo>
                    <a:pt x="319822" y="104456"/>
                  </a:lnTo>
                  <a:lnTo>
                    <a:pt x="325768" y="101728"/>
                  </a:lnTo>
                  <a:lnTo>
                    <a:pt x="331922" y="99420"/>
                  </a:lnTo>
                  <a:lnTo>
                    <a:pt x="338388" y="97531"/>
                  </a:lnTo>
                  <a:close/>
                </a:path>
                <a:path w="754380" h="902335">
                  <a:moveTo>
                    <a:pt x="536560" y="69551"/>
                  </a:moveTo>
                  <a:lnTo>
                    <a:pt x="382767" y="69551"/>
                  </a:lnTo>
                  <a:lnTo>
                    <a:pt x="396081" y="96412"/>
                  </a:lnTo>
                  <a:lnTo>
                    <a:pt x="402547" y="98301"/>
                  </a:lnTo>
                  <a:lnTo>
                    <a:pt x="408701" y="100609"/>
                  </a:lnTo>
                  <a:lnTo>
                    <a:pt x="414647" y="103337"/>
                  </a:lnTo>
                  <a:lnTo>
                    <a:pt x="420489" y="106485"/>
                  </a:lnTo>
                  <a:lnTo>
                    <a:pt x="449335" y="96412"/>
                  </a:lnTo>
                  <a:lnTo>
                    <a:pt x="566622" y="96412"/>
                  </a:lnTo>
                  <a:lnTo>
                    <a:pt x="546154" y="76413"/>
                  </a:lnTo>
                  <a:lnTo>
                    <a:pt x="536560" y="695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49019" y="4838382"/>
            <a:ext cx="2828925" cy="52768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855980" marR="5080" indent="-843915">
              <a:lnSpc>
                <a:spcPts val="1880"/>
              </a:lnSpc>
              <a:spcBef>
                <a:spcPts val="320"/>
              </a:spcBef>
            </a:pPr>
            <a:r>
              <a:rPr dirty="0" sz="1700" spc="60">
                <a:latin typeface="Trebuchet MS"/>
                <a:cs typeface="Trebuchet MS"/>
              </a:rPr>
              <a:t>PROGRESS</a:t>
            </a:r>
            <a:r>
              <a:rPr dirty="0" sz="1700" spc="-75">
                <a:latin typeface="Trebuchet MS"/>
                <a:cs typeface="Trebuchet MS"/>
              </a:rPr>
              <a:t> </a:t>
            </a:r>
            <a:r>
              <a:rPr dirty="0" sz="1700" spc="60">
                <a:latin typeface="Trebuchet MS"/>
                <a:cs typeface="Trebuchet MS"/>
              </a:rPr>
              <a:t>IS</a:t>
            </a:r>
            <a:r>
              <a:rPr dirty="0" sz="1700" spc="-16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BEING</a:t>
            </a:r>
            <a:r>
              <a:rPr dirty="0" sz="1700" spc="-100">
                <a:latin typeface="Trebuchet MS"/>
                <a:cs typeface="Trebuchet MS"/>
              </a:rPr>
              <a:t> </a:t>
            </a:r>
            <a:r>
              <a:rPr dirty="0" sz="1700" spc="75">
                <a:latin typeface="Trebuchet MS"/>
                <a:cs typeface="Trebuchet MS"/>
              </a:rPr>
              <a:t>MADE</a:t>
            </a:r>
            <a:r>
              <a:rPr dirty="0" sz="1700" spc="-140">
                <a:latin typeface="Trebuchet MS"/>
                <a:cs typeface="Trebuchet MS"/>
              </a:rPr>
              <a:t> </a:t>
            </a:r>
            <a:r>
              <a:rPr dirty="0" sz="1700" spc="-25">
                <a:latin typeface="Trebuchet MS"/>
                <a:cs typeface="Trebuchet MS"/>
              </a:rPr>
              <a:t>IN </a:t>
            </a:r>
            <a:r>
              <a:rPr dirty="0" sz="1700" spc="-90">
                <a:latin typeface="Trebuchet MS"/>
                <a:cs typeface="Trebuchet MS"/>
              </a:rPr>
              <a:t>STT</a:t>
            </a:r>
            <a:r>
              <a:rPr dirty="0" sz="1700" spc="-135">
                <a:latin typeface="Trebuchet MS"/>
                <a:cs typeface="Trebuchet MS"/>
              </a:rPr>
              <a:t> </a:t>
            </a:r>
            <a:r>
              <a:rPr dirty="0" sz="1700" spc="70">
                <a:latin typeface="Trebuchet MS"/>
                <a:cs typeface="Trebuchet MS"/>
              </a:rPr>
              <a:t>AND</a:t>
            </a:r>
            <a:r>
              <a:rPr dirty="0" sz="1700" spc="-185">
                <a:latin typeface="Trebuchet MS"/>
                <a:cs typeface="Trebuchet MS"/>
              </a:rPr>
              <a:t> </a:t>
            </a:r>
            <a:r>
              <a:rPr dirty="0" sz="1700" spc="-25">
                <a:latin typeface="Trebuchet MS"/>
                <a:cs typeface="Trebuchet MS"/>
              </a:rPr>
              <a:t>MT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153025" y="2409825"/>
            <a:ext cx="1885950" cy="1885950"/>
            <a:chOff x="5153025" y="2409825"/>
            <a:chExt cx="1885950" cy="1885950"/>
          </a:xfrm>
        </p:grpSpPr>
        <p:sp>
          <p:nvSpPr>
            <p:cNvPr id="10" name="object 10" descr=""/>
            <p:cNvSpPr/>
            <p:nvPr/>
          </p:nvSpPr>
          <p:spPr>
            <a:xfrm>
              <a:off x="5153025" y="2409825"/>
              <a:ext cx="1885950" cy="1885950"/>
            </a:xfrm>
            <a:custGeom>
              <a:avLst/>
              <a:gdLst/>
              <a:ahLst/>
              <a:cxnLst/>
              <a:rect l="l" t="t" r="r" b="b"/>
              <a:pathLst>
                <a:path w="1885950" h="1885950">
                  <a:moveTo>
                    <a:pt x="942975" y="0"/>
                  </a:moveTo>
                  <a:lnTo>
                    <a:pt x="894446" y="1226"/>
                  </a:lnTo>
                  <a:lnTo>
                    <a:pt x="846555" y="4868"/>
                  </a:lnTo>
                  <a:lnTo>
                    <a:pt x="799360" y="10864"/>
                  </a:lnTo>
                  <a:lnTo>
                    <a:pt x="752922" y="19156"/>
                  </a:lnTo>
                  <a:lnTo>
                    <a:pt x="707298" y="29685"/>
                  </a:lnTo>
                  <a:lnTo>
                    <a:pt x="662549" y="42391"/>
                  </a:lnTo>
                  <a:lnTo>
                    <a:pt x="618734" y="57215"/>
                  </a:lnTo>
                  <a:lnTo>
                    <a:pt x="575911" y="74098"/>
                  </a:lnTo>
                  <a:lnTo>
                    <a:pt x="534140" y="92981"/>
                  </a:lnTo>
                  <a:lnTo>
                    <a:pt x="493481" y="113804"/>
                  </a:lnTo>
                  <a:lnTo>
                    <a:pt x="453992" y="136509"/>
                  </a:lnTo>
                  <a:lnTo>
                    <a:pt x="415732" y="161035"/>
                  </a:lnTo>
                  <a:lnTo>
                    <a:pt x="378762" y="187325"/>
                  </a:lnTo>
                  <a:lnTo>
                    <a:pt x="343140" y="215317"/>
                  </a:lnTo>
                  <a:lnTo>
                    <a:pt x="308925" y="244955"/>
                  </a:lnTo>
                  <a:lnTo>
                    <a:pt x="276177" y="276177"/>
                  </a:lnTo>
                  <a:lnTo>
                    <a:pt x="244955" y="308925"/>
                  </a:lnTo>
                  <a:lnTo>
                    <a:pt x="215317" y="343140"/>
                  </a:lnTo>
                  <a:lnTo>
                    <a:pt x="187325" y="378762"/>
                  </a:lnTo>
                  <a:lnTo>
                    <a:pt x="161035" y="415732"/>
                  </a:lnTo>
                  <a:lnTo>
                    <a:pt x="136509" y="453992"/>
                  </a:lnTo>
                  <a:lnTo>
                    <a:pt x="113804" y="493481"/>
                  </a:lnTo>
                  <a:lnTo>
                    <a:pt x="92981" y="534140"/>
                  </a:lnTo>
                  <a:lnTo>
                    <a:pt x="74098" y="575911"/>
                  </a:lnTo>
                  <a:lnTo>
                    <a:pt x="57215" y="618734"/>
                  </a:lnTo>
                  <a:lnTo>
                    <a:pt x="42391" y="662549"/>
                  </a:lnTo>
                  <a:lnTo>
                    <a:pt x="29685" y="707298"/>
                  </a:lnTo>
                  <a:lnTo>
                    <a:pt x="19156" y="752922"/>
                  </a:lnTo>
                  <a:lnTo>
                    <a:pt x="10864" y="799360"/>
                  </a:lnTo>
                  <a:lnTo>
                    <a:pt x="4868" y="846555"/>
                  </a:lnTo>
                  <a:lnTo>
                    <a:pt x="1226" y="894446"/>
                  </a:lnTo>
                  <a:lnTo>
                    <a:pt x="0" y="942975"/>
                  </a:lnTo>
                  <a:lnTo>
                    <a:pt x="1226" y="991503"/>
                  </a:lnTo>
                  <a:lnTo>
                    <a:pt x="4868" y="1039394"/>
                  </a:lnTo>
                  <a:lnTo>
                    <a:pt x="10864" y="1086589"/>
                  </a:lnTo>
                  <a:lnTo>
                    <a:pt x="19156" y="1133027"/>
                  </a:lnTo>
                  <a:lnTo>
                    <a:pt x="29685" y="1178651"/>
                  </a:lnTo>
                  <a:lnTo>
                    <a:pt x="42391" y="1223400"/>
                  </a:lnTo>
                  <a:lnTo>
                    <a:pt x="57215" y="1267215"/>
                  </a:lnTo>
                  <a:lnTo>
                    <a:pt x="74098" y="1310038"/>
                  </a:lnTo>
                  <a:lnTo>
                    <a:pt x="92981" y="1351809"/>
                  </a:lnTo>
                  <a:lnTo>
                    <a:pt x="113804" y="1392468"/>
                  </a:lnTo>
                  <a:lnTo>
                    <a:pt x="136509" y="1431957"/>
                  </a:lnTo>
                  <a:lnTo>
                    <a:pt x="161035" y="1470217"/>
                  </a:lnTo>
                  <a:lnTo>
                    <a:pt x="187325" y="1507187"/>
                  </a:lnTo>
                  <a:lnTo>
                    <a:pt x="215317" y="1542809"/>
                  </a:lnTo>
                  <a:lnTo>
                    <a:pt x="244955" y="1577024"/>
                  </a:lnTo>
                  <a:lnTo>
                    <a:pt x="276177" y="1609772"/>
                  </a:lnTo>
                  <a:lnTo>
                    <a:pt x="308925" y="1640994"/>
                  </a:lnTo>
                  <a:lnTo>
                    <a:pt x="343140" y="1670632"/>
                  </a:lnTo>
                  <a:lnTo>
                    <a:pt x="378762" y="1698624"/>
                  </a:lnTo>
                  <a:lnTo>
                    <a:pt x="415732" y="1724914"/>
                  </a:lnTo>
                  <a:lnTo>
                    <a:pt x="453992" y="1749440"/>
                  </a:lnTo>
                  <a:lnTo>
                    <a:pt x="493481" y="1772145"/>
                  </a:lnTo>
                  <a:lnTo>
                    <a:pt x="534140" y="1792968"/>
                  </a:lnTo>
                  <a:lnTo>
                    <a:pt x="575911" y="1811851"/>
                  </a:lnTo>
                  <a:lnTo>
                    <a:pt x="618734" y="1828734"/>
                  </a:lnTo>
                  <a:lnTo>
                    <a:pt x="662549" y="1843558"/>
                  </a:lnTo>
                  <a:lnTo>
                    <a:pt x="707298" y="1856264"/>
                  </a:lnTo>
                  <a:lnTo>
                    <a:pt x="752922" y="1866793"/>
                  </a:lnTo>
                  <a:lnTo>
                    <a:pt x="799360" y="1875085"/>
                  </a:lnTo>
                  <a:lnTo>
                    <a:pt x="846555" y="1881081"/>
                  </a:lnTo>
                  <a:lnTo>
                    <a:pt x="894446" y="1884723"/>
                  </a:lnTo>
                  <a:lnTo>
                    <a:pt x="942975" y="1885950"/>
                  </a:lnTo>
                  <a:lnTo>
                    <a:pt x="991503" y="1884723"/>
                  </a:lnTo>
                  <a:lnTo>
                    <a:pt x="1039394" y="1881081"/>
                  </a:lnTo>
                  <a:lnTo>
                    <a:pt x="1086589" y="1875085"/>
                  </a:lnTo>
                  <a:lnTo>
                    <a:pt x="1133027" y="1866793"/>
                  </a:lnTo>
                  <a:lnTo>
                    <a:pt x="1178651" y="1856264"/>
                  </a:lnTo>
                  <a:lnTo>
                    <a:pt x="1223400" y="1843558"/>
                  </a:lnTo>
                  <a:lnTo>
                    <a:pt x="1267215" y="1828734"/>
                  </a:lnTo>
                  <a:lnTo>
                    <a:pt x="1310038" y="1811851"/>
                  </a:lnTo>
                  <a:lnTo>
                    <a:pt x="1351809" y="1792968"/>
                  </a:lnTo>
                  <a:lnTo>
                    <a:pt x="1392468" y="1772145"/>
                  </a:lnTo>
                  <a:lnTo>
                    <a:pt x="1431957" y="1749440"/>
                  </a:lnTo>
                  <a:lnTo>
                    <a:pt x="1470217" y="1724914"/>
                  </a:lnTo>
                  <a:lnTo>
                    <a:pt x="1507187" y="1698624"/>
                  </a:lnTo>
                  <a:lnTo>
                    <a:pt x="1542809" y="1670632"/>
                  </a:lnTo>
                  <a:lnTo>
                    <a:pt x="1577024" y="1640994"/>
                  </a:lnTo>
                  <a:lnTo>
                    <a:pt x="1609772" y="1609772"/>
                  </a:lnTo>
                  <a:lnTo>
                    <a:pt x="1640994" y="1577024"/>
                  </a:lnTo>
                  <a:lnTo>
                    <a:pt x="1670632" y="1542809"/>
                  </a:lnTo>
                  <a:lnTo>
                    <a:pt x="1698624" y="1507187"/>
                  </a:lnTo>
                  <a:lnTo>
                    <a:pt x="1724914" y="1470217"/>
                  </a:lnTo>
                  <a:lnTo>
                    <a:pt x="1749440" y="1431957"/>
                  </a:lnTo>
                  <a:lnTo>
                    <a:pt x="1772145" y="1392468"/>
                  </a:lnTo>
                  <a:lnTo>
                    <a:pt x="1792968" y="1351809"/>
                  </a:lnTo>
                  <a:lnTo>
                    <a:pt x="1811851" y="1310038"/>
                  </a:lnTo>
                  <a:lnTo>
                    <a:pt x="1828734" y="1267215"/>
                  </a:lnTo>
                  <a:lnTo>
                    <a:pt x="1843558" y="1223400"/>
                  </a:lnTo>
                  <a:lnTo>
                    <a:pt x="1856264" y="1178651"/>
                  </a:lnTo>
                  <a:lnTo>
                    <a:pt x="1866793" y="1133027"/>
                  </a:lnTo>
                  <a:lnTo>
                    <a:pt x="1875085" y="1086589"/>
                  </a:lnTo>
                  <a:lnTo>
                    <a:pt x="1881081" y="1039394"/>
                  </a:lnTo>
                  <a:lnTo>
                    <a:pt x="1884723" y="991503"/>
                  </a:lnTo>
                  <a:lnTo>
                    <a:pt x="1885950" y="942975"/>
                  </a:lnTo>
                  <a:lnTo>
                    <a:pt x="1884723" y="894446"/>
                  </a:lnTo>
                  <a:lnTo>
                    <a:pt x="1881081" y="846555"/>
                  </a:lnTo>
                  <a:lnTo>
                    <a:pt x="1875085" y="799360"/>
                  </a:lnTo>
                  <a:lnTo>
                    <a:pt x="1866793" y="752922"/>
                  </a:lnTo>
                  <a:lnTo>
                    <a:pt x="1856264" y="707298"/>
                  </a:lnTo>
                  <a:lnTo>
                    <a:pt x="1843558" y="662549"/>
                  </a:lnTo>
                  <a:lnTo>
                    <a:pt x="1828734" y="618734"/>
                  </a:lnTo>
                  <a:lnTo>
                    <a:pt x="1811851" y="575911"/>
                  </a:lnTo>
                  <a:lnTo>
                    <a:pt x="1792968" y="534140"/>
                  </a:lnTo>
                  <a:lnTo>
                    <a:pt x="1772145" y="493481"/>
                  </a:lnTo>
                  <a:lnTo>
                    <a:pt x="1749440" y="453992"/>
                  </a:lnTo>
                  <a:lnTo>
                    <a:pt x="1724914" y="415732"/>
                  </a:lnTo>
                  <a:lnTo>
                    <a:pt x="1698624" y="378762"/>
                  </a:lnTo>
                  <a:lnTo>
                    <a:pt x="1670632" y="343140"/>
                  </a:lnTo>
                  <a:lnTo>
                    <a:pt x="1640994" y="308925"/>
                  </a:lnTo>
                  <a:lnTo>
                    <a:pt x="1609772" y="276177"/>
                  </a:lnTo>
                  <a:lnTo>
                    <a:pt x="1577024" y="244955"/>
                  </a:lnTo>
                  <a:lnTo>
                    <a:pt x="1542809" y="215317"/>
                  </a:lnTo>
                  <a:lnTo>
                    <a:pt x="1507187" y="187325"/>
                  </a:lnTo>
                  <a:lnTo>
                    <a:pt x="1470217" y="161035"/>
                  </a:lnTo>
                  <a:lnTo>
                    <a:pt x="1431957" y="136509"/>
                  </a:lnTo>
                  <a:lnTo>
                    <a:pt x="1392468" y="113804"/>
                  </a:lnTo>
                  <a:lnTo>
                    <a:pt x="1351809" y="92981"/>
                  </a:lnTo>
                  <a:lnTo>
                    <a:pt x="1310038" y="74098"/>
                  </a:lnTo>
                  <a:lnTo>
                    <a:pt x="1267215" y="57215"/>
                  </a:lnTo>
                  <a:lnTo>
                    <a:pt x="1223400" y="42391"/>
                  </a:lnTo>
                  <a:lnTo>
                    <a:pt x="1178651" y="29685"/>
                  </a:lnTo>
                  <a:lnTo>
                    <a:pt x="1133027" y="19156"/>
                  </a:lnTo>
                  <a:lnTo>
                    <a:pt x="1086589" y="10864"/>
                  </a:lnTo>
                  <a:lnTo>
                    <a:pt x="1039394" y="4868"/>
                  </a:lnTo>
                  <a:lnTo>
                    <a:pt x="991503" y="122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2C70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579143" y="2992636"/>
              <a:ext cx="1034415" cy="726440"/>
            </a:xfrm>
            <a:custGeom>
              <a:avLst/>
              <a:gdLst/>
              <a:ahLst/>
              <a:cxnLst/>
              <a:rect l="l" t="t" r="r" b="b"/>
              <a:pathLst>
                <a:path w="1034415" h="726439">
                  <a:moveTo>
                    <a:pt x="943550" y="0"/>
                  </a:moveTo>
                  <a:lnTo>
                    <a:pt x="370482" y="541700"/>
                  </a:lnTo>
                  <a:lnTo>
                    <a:pt x="95138" y="259658"/>
                  </a:lnTo>
                  <a:lnTo>
                    <a:pt x="0" y="350314"/>
                  </a:lnTo>
                  <a:lnTo>
                    <a:pt x="366005" y="726371"/>
                  </a:lnTo>
                  <a:lnTo>
                    <a:pt x="462263" y="636834"/>
                  </a:lnTo>
                  <a:lnTo>
                    <a:pt x="1034211" y="94014"/>
                  </a:lnTo>
                  <a:lnTo>
                    <a:pt x="943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766309" y="4838382"/>
            <a:ext cx="2671445" cy="75628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ctr" marL="12065" marR="5080" indent="-1270">
              <a:lnSpc>
                <a:spcPct val="90200"/>
              </a:lnSpc>
              <a:spcBef>
                <a:spcPts val="325"/>
              </a:spcBef>
            </a:pPr>
            <a:r>
              <a:rPr dirty="0" sz="1700" spc="-90">
                <a:latin typeface="Trebuchet MS"/>
                <a:cs typeface="Trebuchet MS"/>
              </a:rPr>
              <a:t>TTS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 spc="60">
                <a:latin typeface="Trebuchet MS"/>
                <a:cs typeface="Trebuchet MS"/>
              </a:rPr>
              <a:t>MODEL</a:t>
            </a:r>
            <a:r>
              <a:rPr dirty="0" sz="1700" spc="-165">
                <a:latin typeface="Trebuchet MS"/>
                <a:cs typeface="Trebuchet MS"/>
              </a:rPr>
              <a:t> </a:t>
            </a:r>
            <a:r>
              <a:rPr dirty="0" sz="1700" spc="40">
                <a:latin typeface="Trebuchet MS"/>
                <a:cs typeface="Trebuchet MS"/>
              </a:rPr>
              <a:t>REQUIRES </a:t>
            </a:r>
            <a:r>
              <a:rPr dirty="0" sz="1700">
                <a:latin typeface="Trebuchet MS"/>
                <a:cs typeface="Trebuchet MS"/>
              </a:rPr>
              <a:t>REFINEMENT</a:t>
            </a:r>
            <a:r>
              <a:rPr dirty="0" sz="1700" spc="8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FOR</a:t>
            </a:r>
            <a:r>
              <a:rPr dirty="0" sz="1700" spc="-4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EMOTION ACCURACY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791575" y="2409825"/>
            <a:ext cx="1885950" cy="1885950"/>
            <a:chOff x="8791575" y="2409825"/>
            <a:chExt cx="1885950" cy="1885950"/>
          </a:xfrm>
        </p:grpSpPr>
        <p:sp>
          <p:nvSpPr>
            <p:cNvPr id="14" name="object 14" descr=""/>
            <p:cNvSpPr/>
            <p:nvPr/>
          </p:nvSpPr>
          <p:spPr>
            <a:xfrm>
              <a:off x="8791575" y="2409825"/>
              <a:ext cx="1885950" cy="1885950"/>
            </a:xfrm>
            <a:custGeom>
              <a:avLst/>
              <a:gdLst/>
              <a:ahLst/>
              <a:cxnLst/>
              <a:rect l="l" t="t" r="r" b="b"/>
              <a:pathLst>
                <a:path w="1885950" h="1885950">
                  <a:moveTo>
                    <a:pt x="942975" y="0"/>
                  </a:moveTo>
                  <a:lnTo>
                    <a:pt x="894446" y="1226"/>
                  </a:lnTo>
                  <a:lnTo>
                    <a:pt x="846555" y="4868"/>
                  </a:lnTo>
                  <a:lnTo>
                    <a:pt x="799360" y="10864"/>
                  </a:lnTo>
                  <a:lnTo>
                    <a:pt x="752922" y="19156"/>
                  </a:lnTo>
                  <a:lnTo>
                    <a:pt x="707298" y="29685"/>
                  </a:lnTo>
                  <a:lnTo>
                    <a:pt x="662549" y="42391"/>
                  </a:lnTo>
                  <a:lnTo>
                    <a:pt x="618734" y="57215"/>
                  </a:lnTo>
                  <a:lnTo>
                    <a:pt x="575911" y="74098"/>
                  </a:lnTo>
                  <a:lnTo>
                    <a:pt x="534140" y="92981"/>
                  </a:lnTo>
                  <a:lnTo>
                    <a:pt x="493481" y="113804"/>
                  </a:lnTo>
                  <a:lnTo>
                    <a:pt x="453992" y="136509"/>
                  </a:lnTo>
                  <a:lnTo>
                    <a:pt x="415732" y="161035"/>
                  </a:lnTo>
                  <a:lnTo>
                    <a:pt x="378762" y="187325"/>
                  </a:lnTo>
                  <a:lnTo>
                    <a:pt x="343140" y="215317"/>
                  </a:lnTo>
                  <a:lnTo>
                    <a:pt x="308925" y="244955"/>
                  </a:lnTo>
                  <a:lnTo>
                    <a:pt x="276177" y="276177"/>
                  </a:lnTo>
                  <a:lnTo>
                    <a:pt x="244955" y="308925"/>
                  </a:lnTo>
                  <a:lnTo>
                    <a:pt x="215317" y="343140"/>
                  </a:lnTo>
                  <a:lnTo>
                    <a:pt x="187325" y="378762"/>
                  </a:lnTo>
                  <a:lnTo>
                    <a:pt x="161035" y="415732"/>
                  </a:lnTo>
                  <a:lnTo>
                    <a:pt x="136509" y="453992"/>
                  </a:lnTo>
                  <a:lnTo>
                    <a:pt x="113804" y="493481"/>
                  </a:lnTo>
                  <a:lnTo>
                    <a:pt x="92981" y="534140"/>
                  </a:lnTo>
                  <a:lnTo>
                    <a:pt x="74098" y="575911"/>
                  </a:lnTo>
                  <a:lnTo>
                    <a:pt x="57215" y="618734"/>
                  </a:lnTo>
                  <a:lnTo>
                    <a:pt x="42391" y="662549"/>
                  </a:lnTo>
                  <a:lnTo>
                    <a:pt x="29685" y="707298"/>
                  </a:lnTo>
                  <a:lnTo>
                    <a:pt x="19156" y="752922"/>
                  </a:lnTo>
                  <a:lnTo>
                    <a:pt x="10864" y="799360"/>
                  </a:lnTo>
                  <a:lnTo>
                    <a:pt x="4868" y="846555"/>
                  </a:lnTo>
                  <a:lnTo>
                    <a:pt x="1226" y="894446"/>
                  </a:lnTo>
                  <a:lnTo>
                    <a:pt x="0" y="942975"/>
                  </a:lnTo>
                  <a:lnTo>
                    <a:pt x="1226" y="991503"/>
                  </a:lnTo>
                  <a:lnTo>
                    <a:pt x="4868" y="1039394"/>
                  </a:lnTo>
                  <a:lnTo>
                    <a:pt x="10864" y="1086589"/>
                  </a:lnTo>
                  <a:lnTo>
                    <a:pt x="19156" y="1133027"/>
                  </a:lnTo>
                  <a:lnTo>
                    <a:pt x="29685" y="1178651"/>
                  </a:lnTo>
                  <a:lnTo>
                    <a:pt x="42391" y="1223400"/>
                  </a:lnTo>
                  <a:lnTo>
                    <a:pt x="57215" y="1267215"/>
                  </a:lnTo>
                  <a:lnTo>
                    <a:pt x="74098" y="1310038"/>
                  </a:lnTo>
                  <a:lnTo>
                    <a:pt x="92981" y="1351809"/>
                  </a:lnTo>
                  <a:lnTo>
                    <a:pt x="113804" y="1392468"/>
                  </a:lnTo>
                  <a:lnTo>
                    <a:pt x="136509" y="1431957"/>
                  </a:lnTo>
                  <a:lnTo>
                    <a:pt x="161035" y="1470217"/>
                  </a:lnTo>
                  <a:lnTo>
                    <a:pt x="187325" y="1507187"/>
                  </a:lnTo>
                  <a:lnTo>
                    <a:pt x="215317" y="1542809"/>
                  </a:lnTo>
                  <a:lnTo>
                    <a:pt x="244955" y="1577024"/>
                  </a:lnTo>
                  <a:lnTo>
                    <a:pt x="276177" y="1609772"/>
                  </a:lnTo>
                  <a:lnTo>
                    <a:pt x="308925" y="1640994"/>
                  </a:lnTo>
                  <a:lnTo>
                    <a:pt x="343140" y="1670632"/>
                  </a:lnTo>
                  <a:lnTo>
                    <a:pt x="378762" y="1698624"/>
                  </a:lnTo>
                  <a:lnTo>
                    <a:pt x="415732" y="1724914"/>
                  </a:lnTo>
                  <a:lnTo>
                    <a:pt x="453992" y="1749440"/>
                  </a:lnTo>
                  <a:lnTo>
                    <a:pt x="493481" y="1772145"/>
                  </a:lnTo>
                  <a:lnTo>
                    <a:pt x="534140" y="1792968"/>
                  </a:lnTo>
                  <a:lnTo>
                    <a:pt x="575911" y="1811851"/>
                  </a:lnTo>
                  <a:lnTo>
                    <a:pt x="618734" y="1828734"/>
                  </a:lnTo>
                  <a:lnTo>
                    <a:pt x="662549" y="1843558"/>
                  </a:lnTo>
                  <a:lnTo>
                    <a:pt x="707298" y="1856264"/>
                  </a:lnTo>
                  <a:lnTo>
                    <a:pt x="752922" y="1866793"/>
                  </a:lnTo>
                  <a:lnTo>
                    <a:pt x="799360" y="1875085"/>
                  </a:lnTo>
                  <a:lnTo>
                    <a:pt x="846555" y="1881081"/>
                  </a:lnTo>
                  <a:lnTo>
                    <a:pt x="894446" y="1884723"/>
                  </a:lnTo>
                  <a:lnTo>
                    <a:pt x="942975" y="1885950"/>
                  </a:lnTo>
                  <a:lnTo>
                    <a:pt x="991503" y="1884723"/>
                  </a:lnTo>
                  <a:lnTo>
                    <a:pt x="1039394" y="1881081"/>
                  </a:lnTo>
                  <a:lnTo>
                    <a:pt x="1086589" y="1875085"/>
                  </a:lnTo>
                  <a:lnTo>
                    <a:pt x="1133027" y="1866793"/>
                  </a:lnTo>
                  <a:lnTo>
                    <a:pt x="1178651" y="1856264"/>
                  </a:lnTo>
                  <a:lnTo>
                    <a:pt x="1223400" y="1843558"/>
                  </a:lnTo>
                  <a:lnTo>
                    <a:pt x="1267215" y="1828734"/>
                  </a:lnTo>
                  <a:lnTo>
                    <a:pt x="1310038" y="1811851"/>
                  </a:lnTo>
                  <a:lnTo>
                    <a:pt x="1351809" y="1792968"/>
                  </a:lnTo>
                  <a:lnTo>
                    <a:pt x="1392468" y="1772145"/>
                  </a:lnTo>
                  <a:lnTo>
                    <a:pt x="1431957" y="1749440"/>
                  </a:lnTo>
                  <a:lnTo>
                    <a:pt x="1470217" y="1724914"/>
                  </a:lnTo>
                  <a:lnTo>
                    <a:pt x="1507187" y="1698624"/>
                  </a:lnTo>
                  <a:lnTo>
                    <a:pt x="1542809" y="1670632"/>
                  </a:lnTo>
                  <a:lnTo>
                    <a:pt x="1577024" y="1640994"/>
                  </a:lnTo>
                  <a:lnTo>
                    <a:pt x="1609772" y="1609772"/>
                  </a:lnTo>
                  <a:lnTo>
                    <a:pt x="1640994" y="1577024"/>
                  </a:lnTo>
                  <a:lnTo>
                    <a:pt x="1670632" y="1542809"/>
                  </a:lnTo>
                  <a:lnTo>
                    <a:pt x="1698624" y="1507187"/>
                  </a:lnTo>
                  <a:lnTo>
                    <a:pt x="1724914" y="1470217"/>
                  </a:lnTo>
                  <a:lnTo>
                    <a:pt x="1749440" y="1431957"/>
                  </a:lnTo>
                  <a:lnTo>
                    <a:pt x="1772145" y="1392468"/>
                  </a:lnTo>
                  <a:lnTo>
                    <a:pt x="1792968" y="1351809"/>
                  </a:lnTo>
                  <a:lnTo>
                    <a:pt x="1811851" y="1310038"/>
                  </a:lnTo>
                  <a:lnTo>
                    <a:pt x="1828734" y="1267215"/>
                  </a:lnTo>
                  <a:lnTo>
                    <a:pt x="1843558" y="1223400"/>
                  </a:lnTo>
                  <a:lnTo>
                    <a:pt x="1856264" y="1178651"/>
                  </a:lnTo>
                  <a:lnTo>
                    <a:pt x="1866793" y="1133027"/>
                  </a:lnTo>
                  <a:lnTo>
                    <a:pt x="1875085" y="1086589"/>
                  </a:lnTo>
                  <a:lnTo>
                    <a:pt x="1881081" y="1039394"/>
                  </a:lnTo>
                  <a:lnTo>
                    <a:pt x="1884723" y="991503"/>
                  </a:lnTo>
                  <a:lnTo>
                    <a:pt x="1885950" y="942975"/>
                  </a:lnTo>
                  <a:lnTo>
                    <a:pt x="1884723" y="894446"/>
                  </a:lnTo>
                  <a:lnTo>
                    <a:pt x="1881081" y="846555"/>
                  </a:lnTo>
                  <a:lnTo>
                    <a:pt x="1875085" y="799360"/>
                  </a:lnTo>
                  <a:lnTo>
                    <a:pt x="1866793" y="752922"/>
                  </a:lnTo>
                  <a:lnTo>
                    <a:pt x="1856264" y="707298"/>
                  </a:lnTo>
                  <a:lnTo>
                    <a:pt x="1843558" y="662549"/>
                  </a:lnTo>
                  <a:lnTo>
                    <a:pt x="1828734" y="618734"/>
                  </a:lnTo>
                  <a:lnTo>
                    <a:pt x="1811851" y="575911"/>
                  </a:lnTo>
                  <a:lnTo>
                    <a:pt x="1792968" y="534140"/>
                  </a:lnTo>
                  <a:lnTo>
                    <a:pt x="1772145" y="493481"/>
                  </a:lnTo>
                  <a:lnTo>
                    <a:pt x="1749440" y="453992"/>
                  </a:lnTo>
                  <a:lnTo>
                    <a:pt x="1724914" y="415732"/>
                  </a:lnTo>
                  <a:lnTo>
                    <a:pt x="1698624" y="378762"/>
                  </a:lnTo>
                  <a:lnTo>
                    <a:pt x="1670632" y="343140"/>
                  </a:lnTo>
                  <a:lnTo>
                    <a:pt x="1640994" y="308925"/>
                  </a:lnTo>
                  <a:lnTo>
                    <a:pt x="1609772" y="276177"/>
                  </a:lnTo>
                  <a:lnTo>
                    <a:pt x="1577024" y="244955"/>
                  </a:lnTo>
                  <a:lnTo>
                    <a:pt x="1542809" y="215317"/>
                  </a:lnTo>
                  <a:lnTo>
                    <a:pt x="1507187" y="187325"/>
                  </a:lnTo>
                  <a:lnTo>
                    <a:pt x="1470217" y="161035"/>
                  </a:lnTo>
                  <a:lnTo>
                    <a:pt x="1431957" y="136509"/>
                  </a:lnTo>
                  <a:lnTo>
                    <a:pt x="1392468" y="113804"/>
                  </a:lnTo>
                  <a:lnTo>
                    <a:pt x="1351809" y="92981"/>
                  </a:lnTo>
                  <a:lnTo>
                    <a:pt x="1310038" y="74098"/>
                  </a:lnTo>
                  <a:lnTo>
                    <a:pt x="1267215" y="57215"/>
                  </a:lnTo>
                  <a:lnTo>
                    <a:pt x="1223400" y="42391"/>
                  </a:lnTo>
                  <a:lnTo>
                    <a:pt x="1178651" y="29685"/>
                  </a:lnTo>
                  <a:lnTo>
                    <a:pt x="1133027" y="19156"/>
                  </a:lnTo>
                  <a:lnTo>
                    <a:pt x="1086589" y="10864"/>
                  </a:lnTo>
                  <a:lnTo>
                    <a:pt x="1039394" y="4868"/>
                  </a:lnTo>
                  <a:lnTo>
                    <a:pt x="991503" y="122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4EA7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368345" y="2910941"/>
              <a:ext cx="723900" cy="883285"/>
            </a:xfrm>
            <a:custGeom>
              <a:avLst/>
              <a:gdLst/>
              <a:ahLst/>
              <a:cxnLst/>
              <a:rect l="l" t="t" r="r" b="b"/>
              <a:pathLst>
                <a:path w="723900" h="883285">
                  <a:moveTo>
                    <a:pt x="472643" y="617804"/>
                  </a:moveTo>
                  <a:lnTo>
                    <a:pt x="423824" y="593178"/>
                  </a:lnTo>
                  <a:lnTo>
                    <a:pt x="420268" y="581647"/>
                  </a:lnTo>
                  <a:lnTo>
                    <a:pt x="416191" y="570522"/>
                  </a:lnTo>
                  <a:lnTo>
                    <a:pt x="412381" y="561848"/>
                  </a:lnTo>
                  <a:lnTo>
                    <a:pt x="411492" y="559816"/>
                  </a:lnTo>
                  <a:lnTo>
                    <a:pt x="406069" y="549529"/>
                  </a:lnTo>
                  <a:lnTo>
                    <a:pt x="423824" y="496925"/>
                  </a:lnTo>
                  <a:lnTo>
                    <a:pt x="401637" y="474548"/>
                  </a:lnTo>
                  <a:lnTo>
                    <a:pt x="383882" y="456641"/>
                  </a:lnTo>
                  <a:lnTo>
                    <a:pt x="331736" y="474548"/>
                  </a:lnTo>
                  <a:lnTo>
                    <a:pt x="321386" y="469074"/>
                  </a:lnTo>
                  <a:lnTo>
                    <a:pt x="319532" y="468274"/>
                  </a:lnTo>
                  <a:lnTo>
                    <a:pt x="319532" y="645782"/>
                  </a:lnTo>
                  <a:lnTo>
                    <a:pt x="313080" y="678256"/>
                  </a:lnTo>
                  <a:lnTo>
                    <a:pt x="295402" y="704964"/>
                  </a:lnTo>
                  <a:lnTo>
                    <a:pt x="268986" y="723061"/>
                  </a:lnTo>
                  <a:lnTo>
                    <a:pt x="236321" y="729729"/>
                  </a:lnTo>
                  <a:lnTo>
                    <a:pt x="203657" y="723061"/>
                  </a:lnTo>
                  <a:lnTo>
                    <a:pt x="177241" y="704964"/>
                  </a:lnTo>
                  <a:lnTo>
                    <a:pt x="159562" y="678256"/>
                  </a:lnTo>
                  <a:lnTo>
                    <a:pt x="153111" y="645782"/>
                  </a:lnTo>
                  <a:lnTo>
                    <a:pt x="159626" y="613308"/>
                  </a:lnTo>
                  <a:lnTo>
                    <a:pt x="159715" y="612838"/>
                  </a:lnTo>
                  <a:lnTo>
                    <a:pt x="177660" y="586193"/>
                  </a:lnTo>
                  <a:lnTo>
                    <a:pt x="204127" y="568350"/>
                  </a:lnTo>
                  <a:lnTo>
                    <a:pt x="236321" y="561848"/>
                  </a:lnTo>
                  <a:lnTo>
                    <a:pt x="268986" y="568502"/>
                  </a:lnTo>
                  <a:lnTo>
                    <a:pt x="295402" y="586613"/>
                  </a:lnTo>
                  <a:lnTo>
                    <a:pt x="313080" y="613308"/>
                  </a:lnTo>
                  <a:lnTo>
                    <a:pt x="319532" y="645782"/>
                  </a:lnTo>
                  <a:lnTo>
                    <a:pt x="319532" y="468274"/>
                  </a:lnTo>
                  <a:lnTo>
                    <a:pt x="310515" y="464337"/>
                  </a:lnTo>
                  <a:lnTo>
                    <a:pt x="299440" y="460222"/>
                  </a:lnTo>
                  <a:lnTo>
                    <a:pt x="288467" y="456641"/>
                  </a:lnTo>
                  <a:lnTo>
                    <a:pt x="264058" y="407390"/>
                  </a:lnTo>
                  <a:lnTo>
                    <a:pt x="208584" y="407390"/>
                  </a:lnTo>
                  <a:lnTo>
                    <a:pt x="184175" y="456641"/>
                  </a:lnTo>
                  <a:lnTo>
                    <a:pt x="172732" y="460222"/>
                  </a:lnTo>
                  <a:lnTo>
                    <a:pt x="161709" y="464337"/>
                  </a:lnTo>
                  <a:lnTo>
                    <a:pt x="151104" y="469074"/>
                  </a:lnTo>
                  <a:lnTo>
                    <a:pt x="140906" y="474548"/>
                  </a:lnTo>
                  <a:lnTo>
                    <a:pt x="88760" y="456641"/>
                  </a:lnTo>
                  <a:lnTo>
                    <a:pt x="49936" y="495808"/>
                  </a:lnTo>
                  <a:lnTo>
                    <a:pt x="66573" y="548411"/>
                  </a:lnTo>
                  <a:lnTo>
                    <a:pt x="61150" y="558850"/>
                  </a:lnTo>
                  <a:lnTo>
                    <a:pt x="56451" y="569823"/>
                  </a:lnTo>
                  <a:lnTo>
                    <a:pt x="52374" y="580999"/>
                  </a:lnTo>
                  <a:lnTo>
                    <a:pt x="48818" y="592061"/>
                  </a:lnTo>
                  <a:lnTo>
                    <a:pt x="0" y="616686"/>
                  </a:lnTo>
                  <a:lnTo>
                    <a:pt x="0" y="672642"/>
                  </a:lnTo>
                  <a:lnTo>
                    <a:pt x="48818" y="697268"/>
                  </a:lnTo>
                  <a:lnTo>
                    <a:pt x="52374" y="708812"/>
                  </a:lnTo>
                  <a:lnTo>
                    <a:pt x="56451" y="719937"/>
                  </a:lnTo>
                  <a:lnTo>
                    <a:pt x="61150" y="730631"/>
                  </a:lnTo>
                  <a:lnTo>
                    <a:pt x="66573" y="740918"/>
                  </a:lnTo>
                  <a:lnTo>
                    <a:pt x="49936" y="793521"/>
                  </a:lnTo>
                  <a:lnTo>
                    <a:pt x="88760" y="832700"/>
                  </a:lnTo>
                  <a:lnTo>
                    <a:pt x="140906" y="815911"/>
                  </a:lnTo>
                  <a:lnTo>
                    <a:pt x="151104" y="821385"/>
                  </a:lnTo>
                  <a:lnTo>
                    <a:pt x="161709" y="826122"/>
                  </a:lnTo>
                  <a:lnTo>
                    <a:pt x="172732" y="830224"/>
                  </a:lnTo>
                  <a:lnTo>
                    <a:pt x="184175" y="833818"/>
                  </a:lnTo>
                  <a:lnTo>
                    <a:pt x="208584" y="883056"/>
                  </a:lnTo>
                  <a:lnTo>
                    <a:pt x="264058" y="883056"/>
                  </a:lnTo>
                  <a:lnTo>
                    <a:pt x="288467" y="833818"/>
                  </a:lnTo>
                  <a:lnTo>
                    <a:pt x="299910" y="830224"/>
                  </a:lnTo>
                  <a:lnTo>
                    <a:pt x="310934" y="826122"/>
                  </a:lnTo>
                  <a:lnTo>
                    <a:pt x="321538" y="821385"/>
                  </a:lnTo>
                  <a:lnTo>
                    <a:pt x="331736" y="815911"/>
                  </a:lnTo>
                  <a:lnTo>
                    <a:pt x="383882" y="833818"/>
                  </a:lnTo>
                  <a:lnTo>
                    <a:pt x="401142" y="815911"/>
                  </a:lnTo>
                  <a:lnTo>
                    <a:pt x="422706" y="793521"/>
                  </a:lnTo>
                  <a:lnTo>
                    <a:pt x="406069" y="742035"/>
                  </a:lnTo>
                  <a:lnTo>
                    <a:pt x="411492" y="731761"/>
                  </a:lnTo>
                  <a:lnTo>
                    <a:pt x="412381" y="729729"/>
                  </a:lnTo>
                  <a:lnTo>
                    <a:pt x="416191" y="721055"/>
                  </a:lnTo>
                  <a:lnTo>
                    <a:pt x="420268" y="709930"/>
                  </a:lnTo>
                  <a:lnTo>
                    <a:pt x="423824" y="698385"/>
                  </a:lnTo>
                  <a:lnTo>
                    <a:pt x="472643" y="673773"/>
                  </a:lnTo>
                  <a:lnTo>
                    <a:pt x="472643" y="617804"/>
                  </a:lnTo>
                  <a:close/>
                </a:path>
                <a:path w="723900" h="883285">
                  <a:moveTo>
                    <a:pt x="723379" y="210413"/>
                  </a:moveTo>
                  <a:lnTo>
                    <a:pt x="674560" y="185788"/>
                  </a:lnTo>
                  <a:lnTo>
                    <a:pt x="671004" y="174244"/>
                  </a:lnTo>
                  <a:lnTo>
                    <a:pt x="666940" y="163118"/>
                  </a:lnTo>
                  <a:lnTo>
                    <a:pt x="663130" y="154444"/>
                  </a:lnTo>
                  <a:lnTo>
                    <a:pt x="662241" y="152425"/>
                  </a:lnTo>
                  <a:lnTo>
                    <a:pt x="656805" y="142138"/>
                  </a:lnTo>
                  <a:lnTo>
                    <a:pt x="674560" y="89535"/>
                  </a:lnTo>
                  <a:lnTo>
                    <a:pt x="652373" y="67144"/>
                  </a:lnTo>
                  <a:lnTo>
                    <a:pt x="634619" y="49237"/>
                  </a:lnTo>
                  <a:lnTo>
                    <a:pt x="582472" y="67144"/>
                  </a:lnTo>
                  <a:lnTo>
                    <a:pt x="572287" y="61671"/>
                  </a:lnTo>
                  <a:lnTo>
                    <a:pt x="570268" y="60782"/>
                  </a:lnTo>
                  <a:lnTo>
                    <a:pt x="570268" y="238391"/>
                  </a:lnTo>
                  <a:lnTo>
                    <a:pt x="563664" y="270865"/>
                  </a:lnTo>
                  <a:lnTo>
                    <a:pt x="545719" y="297573"/>
                  </a:lnTo>
                  <a:lnTo>
                    <a:pt x="519252" y="315671"/>
                  </a:lnTo>
                  <a:lnTo>
                    <a:pt x="487057" y="322338"/>
                  </a:lnTo>
                  <a:lnTo>
                    <a:pt x="454406" y="315671"/>
                  </a:lnTo>
                  <a:lnTo>
                    <a:pt x="427977" y="297573"/>
                  </a:lnTo>
                  <a:lnTo>
                    <a:pt x="410298" y="270865"/>
                  </a:lnTo>
                  <a:lnTo>
                    <a:pt x="403847" y="238391"/>
                  </a:lnTo>
                  <a:lnTo>
                    <a:pt x="410451" y="205917"/>
                  </a:lnTo>
                  <a:lnTo>
                    <a:pt x="428396" y="179209"/>
                  </a:lnTo>
                  <a:lnTo>
                    <a:pt x="454875" y="161112"/>
                  </a:lnTo>
                  <a:lnTo>
                    <a:pt x="487057" y="154444"/>
                  </a:lnTo>
                  <a:lnTo>
                    <a:pt x="519722" y="161112"/>
                  </a:lnTo>
                  <a:lnTo>
                    <a:pt x="546138" y="179209"/>
                  </a:lnTo>
                  <a:lnTo>
                    <a:pt x="563829" y="205917"/>
                  </a:lnTo>
                  <a:lnTo>
                    <a:pt x="570268" y="238391"/>
                  </a:lnTo>
                  <a:lnTo>
                    <a:pt x="570268" y="60782"/>
                  </a:lnTo>
                  <a:lnTo>
                    <a:pt x="561670" y="56934"/>
                  </a:lnTo>
                  <a:lnTo>
                    <a:pt x="550646" y="52832"/>
                  </a:lnTo>
                  <a:lnTo>
                    <a:pt x="539203" y="49237"/>
                  </a:lnTo>
                  <a:lnTo>
                    <a:pt x="514794" y="0"/>
                  </a:lnTo>
                  <a:lnTo>
                    <a:pt x="459320" y="0"/>
                  </a:lnTo>
                  <a:lnTo>
                    <a:pt x="434911" y="49237"/>
                  </a:lnTo>
                  <a:lnTo>
                    <a:pt x="423481" y="52832"/>
                  </a:lnTo>
                  <a:lnTo>
                    <a:pt x="412445" y="56934"/>
                  </a:lnTo>
                  <a:lnTo>
                    <a:pt x="401840" y="61671"/>
                  </a:lnTo>
                  <a:lnTo>
                    <a:pt x="391642" y="67144"/>
                  </a:lnTo>
                  <a:lnTo>
                    <a:pt x="339496" y="49237"/>
                  </a:lnTo>
                  <a:lnTo>
                    <a:pt x="299554" y="89535"/>
                  </a:lnTo>
                  <a:lnTo>
                    <a:pt x="317309" y="142138"/>
                  </a:lnTo>
                  <a:lnTo>
                    <a:pt x="311886" y="152425"/>
                  </a:lnTo>
                  <a:lnTo>
                    <a:pt x="307187" y="163118"/>
                  </a:lnTo>
                  <a:lnTo>
                    <a:pt x="303110" y="174244"/>
                  </a:lnTo>
                  <a:lnTo>
                    <a:pt x="299567" y="185788"/>
                  </a:lnTo>
                  <a:lnTo>
                    <a:pt x="250748" y="210413"/>
                  </a:lnTo>
                  <a:lnTo>
                    <a:pt x="250748" y="266369"/>
                  </a:lnTo>
                  <a:lnTo>
                    <a:pt x="299567" y="290995"/>
                  </a:lnTo>
                  <a:lnTo>
                    <a:pt x="303110" y="302539"/>
                  </a:lnTo>
                  <a:lnTo>
                    <a:pt x="307187" y="313664"/>
                  </a:lnTo>
                  <a:lnTo>
                    <a:pt x="311823" y="324205"/>
                  </a:lnTo>
                  <a:lnTo>
                    <a:pt x="317309" y="334645"/>
                  </a:lnTo>
                  <a:lnTo>
                    <a:pt x="299567" y="387248"/>
                  </a:lnTo>
                  <a:lnTo>
                    <a:pt x="338391" y="426415"/>
                  </a:lnTo>
                  <a:lnTo>
                    <a:pt x="390537" y="408508"/>
                  </a:lnTo>
                  <a:lnTo>
                    <a:pt x="400735" y="413981"/>
                  </a:lnTo>
                  <a:lnTo>
                    <a:pt x="411340" y="418719"/>
                  </a:lnTo>
                  <a:lnTo>
                    <a:pt x="422363" y="422833"/>
                  </a:lnTo>
                  <a:lnTo>
                    <a:pt x="433806" y="426415"/>
                  </a:lnTo>
                  <a:lnTo>
                    <a:pt x="458216" y="475665"/>
                  </a:lnTo>
                  <a:lnTo>
                    <a:pt x="513689" y="475665"/>
                  </a:lnTo>
                  <a:lnTo>
                    <a:pt x="538099" y="426415"/>
                  </a:lnTo>
                  <a:lnTo>
                    <a:pt x="549541" y="422833"/>
                  </a:lnTo>
                  <a:lnTo>
                    <a:pt x="560565" y="418719"/>
                  </a:lnTo>
                  <a:lnTo>
                    <a:pt x="571169" y="413981"/>
                  </a:lnTo>
                  <a:lnTo>
                    <a:pt x="581367" y="408508"/>
                  </a:lnTo>
                  <a:lnTo>
                    <a:pt x="633514" y="426415"/>
                  </a:lnTo>
                  <a:lnTo>
                    <a:pt x="651776" y="408508"/>
                  </a:lnTo>
                  <a:lnTo>
                    <a:pt x="673455" y="387248"/>
                  </a:lnTo>
                  <a:lnTo>
                    <a:pt x="655701" y="334645"/>
                  </a:lnTo>
                  <a:lnTo>
                    <a:pt x="661212" y="324358"/>
                  </a:lnTo>
                  <a:lnTo>
                    <a:pt x="662165" y="322338"/>
                  </a:lnTo>
                  <a:lnTo>
                    <a:pt x="666381" y="313232"/>
                  </a:lnTo>
                  <a:lnTo>
                    <a:pt x="670839" y="302069"/>
                  </a:lnTo>
                  <a:lnTo>
                    <a:pt x="674560" y="290995"/>
                  </a:lnTo>
                  <a:lnTo>
                    <a:pt x="723379" y="266369"/>
                  </a:lnTo>
                  <a:lnTo>
                    <a:pt x="723379" y="2104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237855" y="4838382"/>
            <a:ext cx="3006725" cy="52768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751840" marR="5080" indent="-739775">
              <a:lnSpc>
                <a:spcPts val="1880"/>
              </a:lnSpc>
              <a:spcBef>
                <a:spcPts val="320"/>
              </a:spcBef>
            </a:pPr>
            <a:r>
              <a:rPr dirty="0" sz="1700" spc="-10">
                <a:latin typeface="Trebuchet MS"/>
                <a:cs typeface="Trebuchet MS"/>
              </a:rPr>
              <a:t>OPTIMIZATIONS</a:t>
            </a:r>
            <a:r>
              <a:rPr dirty="0" sz="1700" spc="-6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FOR</a:t>
            </a:r>
            <a:r>
              <a:rPr dirty="0" sz="1700" spc="-13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REAL-</a:t>
            </a:r>
            <a:r>
              <a:rPr dirty="0" sz="1700" spc="-20">
                <a:latin typeface="Trebuchet MS"/>
                <a:cs typeface="Trebuchet MS"/>
              </a:rPr>
              <a:t>TIME </a:t>
            </a:r>
            <a:r>
              <a:rPr dirty="0" sz="1700" spc="45">
                <a:latin typeface="Trebuchet MS"/>
                <a:cs typeface="Trebuchet MS"/>
              </a:rPr>
              <a:t>PERFORMANCE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42900" y="2381250"/>
            <a:ext cx="304800" cy="2095500"/>
          </a:xfrm>
          <a:custGeom>
            <a:avLst/>
            <a:gdLst/>
            <a:ahLst/>
            <a:cxnLst/>
            <a:rect l="l" t="t" r="r" b="b"/>
            <a:pathLst>
              <a:path w="304800" h="2095500">
                <a:moveTo>
                  <a:pt x="304800" y="0"/>
                </a:moveTo>
                <a:lnTo>
                  <a:pt x="0" y="0"/>
                </a:lnTo>
                <a:lnTo>
                  <a:pt x="0" y="2095500"/>
                </a:lnTo>
                <a:lnTo>
                  <a:pt x="304800" y="2095500"/>
                </a:lnTo>
                <a:lnTo>
                  <a:pt x="304800" y="0"/>
                </a:lnTo>
                <a:close/>
              </a:path>
            </a:pathLst>
          </a:custGeom>
          <a:solidFill>
            <a:srgbClr val="0E9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-7937" y="2386076"/>
            <a:ext cx="177800" cy="2087880"/>
          </a:xfrm>
          <a:custGeom>
            <a:avLst/>
            <a:gdLst/>
            <a:ahLst/>
            <a:cxnLst/>
            <a:rect l="l" t="t" r="r" b="b"/>
            <a:pathLst>
              <a:path w="177800" h="2087879">
                <a:moveTo>
                  <a:pt x="0" y="2087753"/>
                </a:moveTo>
                <a:lnTo>
                  <a:pt x="177801" y="2087753"/>
                </a:lnTo>
                <a:lnTo>
                  <a:pt x="177801" y="0"/>
                </a:lnTo>
                <a:lnTo>
                  <a:pt x="0" y="0"/>
                </a:lnTo>
                <a:lnTo>
                  <a:pt x="0" y="2087753"/>
                </a:lnTo>
                <a:close/>
              </a:path>
            </a:pathLst>
          </a:custGeom>
          <a:solidFill>
            <a:srgbClr val="0E9ED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28625" y="0"/>
            <a:ext cx="11763375" cy="6858000"/>
            <a:chOff x="428625" y="0"/>
            <a:chExt cx="11763375" cy="6858000"/>
          </a:xfrm>
        </p:grpSpPr>
        <p:sp>
          <p:nvSpPr>
            <p:cNvPr id="5" name="object 5" descr=""/>
            <p:cNvSpPr/>
            <p:nvPr/>
          </p:nvSpPr>
          <p:spPr>
            <a:xfrm>
              <a:off x="10696575" y="0"/>
              <a:ext cx="1495425" cy="6858000"/>
            </a:xfrm>
            <a:custGeom>
              <a:avLst/>
              <a:gdLst/>
              <a:ahLst/>
              <a:cxnLst/>
              <a:rect l="l" t="t" r="r" b="b"/>
              <a:pathLst>
                <a:path w="1495425" h="6858000">
                  <a:moveTo>
                    <a:pt x="14954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495425" y="6858000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0E9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" y="600011"/>
              <a:ext cx="11406251" cy="605320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81025" y="628650"/>
              <a:ext cx="11106150" cy="5753100"/>
            </a:xfrm>
            <a:custGeom>
              <a:avLst/>
              <a:gdLst/>
              <a:ahLst/>
              <a:cxnLst/>
              <a:rect l="l" t="t" r="r" b="b"/>
              <a:pathLst>
                <a:path w="11106150" h="5753100">
                  <a:moveTo>
                    <a:pt x="11106150" y="0"/>
                  </a:moveTo>
                  <a:lnTo>
                    <a:pt x="0" y="0"/>
                  </a:lnTo>
                  <a:lnTo>
                    <a:pt x="0" y="5753100"/>
                  </a:lnTo>
                  <a:lnTo>
                    <a:pt x="11106150" y="5753100"/>
                  </a:lnTo>
                  <a:lnTo>
                    <a:pt x="11106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33169" y="3088957"/>
            <a:ext cx="3408045" cy="8153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150" spc="-280">
                <a:latin typeface="Trebuchet MS"/>
                <a:cs typeface="Trebuchet MS"/>
              </a:rPr>
              <a:t>Future</a:t>
            </a:r>
            <a:r>
              <a:rPr dirty="0" sz="5150" spc="-570">
                <a:latin typeface="Trebuchet MS"/>
                <a:cs typeface="Trebuchet MS"/>
              </a:rPr>
              <a:t> </a:t>
            </a:r>
            <a:r>
              <a:rPr dirty="0" sz="5150" spc="-25">
                <a:latin typeface="Trebuchet MS"/>
                <a:cs typeface="Trebuchet MS"/>
              </a:rPr>
              <a:t>Steps</a:t>
            </a:r>
            <a:endParaRPr sz="515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375653" y="2150427"/>
            <a:ext cx="4453255" cy="87820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241300" marR="740410" indent="-229235">
              <a:lnSpc>
                <a:spcPts val="2100"/>
              </a:lnSpc>
              <a:spcBef>
                <a:spcPts val="445"/>
              </a:spcBef>
              <a:buChar char="•"/>
              <a:tabLst>
                <a:tab pos="241300" algn="l"/>
                <a:tab pos="293370" algn="l"/>
              </a:tabLst>
            </a:pP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 spc="-55">
                <a:latin typeface="Trebuchet MS"/>
                <a:cs typeface="Trebuchet MS"/>
              </a:rPr>
              <a:t>Fine-</a:t>
            </a:r>
            <a:r>
              <a:rPr dirty="0" sz="2000" spc="-45">
                <a:latin typeface="Trebuchet MS"/>
                <a:cs typeface="Trebuchet MS"/>
              </a:rPr>
              <a:t>tune</a:t>
            </a:r>
            <a:r>
              <a:rPr dirty="0" sz="2000" spc="-100">
                <a:latin typeface="Trebuchet MS"/>
                <a:cs typeface="Trebuchet MS"/>
              </a:rPr>
              <a:t> TTS </a:t>
            </a:r>
            <a:r>
              <a:rPr dirty="0" sz="2000">
                <a:latin typeface="Trebuchet MS"/>
                <a:cs typeface="Trebuchet MS"/>
              </a:rPr>
              <a:t>Models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-100">
                <a:latin typeface="Trebuchet MS"/>
                <a:cs typeface="Trebuchet MS"/>
              </a:rPr>
              <a:t>for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better </a:t>
            </a:r>
            <a:r>
              <a:rPr dirty="0" sz="2000" spc="-35">
                <a:latin typeface="Trebuchet MS"/>
                <a:cs typeface="Trebuchet MS"/>
              </a:rPr>
              <a:t>emotional</a:t>
            </a:r>
            <a:r>
              <a:rPr dirty="0" sz="2000" spc="-17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expressiveness.</a:t>
            </a:r>
            <a:endParaRPr sz="2000">
              <a:latin typeface="Trebuchet MS"/>
              <a:cs typeface="Trebuchet MS"/>
            </a:endParaRPr>
          </a:p>
          <a:p>
            <a:pPr marL="293370">
              <a:lnSpc>
                <a:spcPts val="2160"/>
              </a:lnSpc>
            </a:pPr>
            <a:r>
              <a:rPr dirty="0" sz="2000">
                <a:latin typeface="Trebuchet MS"/>
                <a:cs typeface="Trebuchet MS"/>
              </a:rPr>
              <a:t>User</a:t>
            </a:r>
            <a:r>
              <a:rPr dirty="0" sz="2000" spc="-114">
                <a:latin typeface="Trebuchet MS"/>
                <a:cs typeface="Trebuchet MS"/>
              </a:rPr>
              <a:t> </a:t>
            </a:r>
            <a:r>
              <a:rPr dirty="0" sz="2000" spc="-85">
                <a:latin typeface="Trebuchet MS"/>
                <a:cs typeface="Trebuchet MS"/>
              </a:rPr>
              <a:t>Testing</a:t>
            </a:r>
            <a:r>
              <a:rPr dirty="0" sz="2000" spc="-195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C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Feedback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Collection</a:t>
            </a:r>
            <a:r>
              <a:rPr dirty="0" sz="2000" spc="-185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to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04381" y="2970847"/>
            <a:ext cx="31883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50">
                <a:latin typeface="Trebuchet MS"/>
                <a:cs typeface="Trebuchet MS"/>
              </a:rPr>
              <a:t>improve</a:t>
            </a:r>
            <a:r>
              <a:rPr dirty="0" sz="2000" spc="-18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real-</a:t>
            </a:r>
            <a:r>
              <a:rPr dirty="0" sz="2000" spc="-45">
                <a:latin typeface="Trebuchet MS"/>
                <a:cs typeface="Trebuchet MS"/>
              </a:rPr>
              <a:t>world</a:t>
            </a:r>
            <a:r>
              <a:rPr dirty="0" sz="2000" spc="-17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accuracy.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56705" y="3247453"/>
            <a:ext cx="43091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45">
                <a:latin typeface="Trebuchet MS"/>
                <a:cs typeface="Trebuchet MS"/>
              </a:rPr>
              <a:t>Performance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Optimization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75">
                <a:latin typeface="Trebuchet MS"/>
                <a:cs typeface="Trebuchet MS"/>
              </a:rPr>
              <a:t>for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real-</a:t>
            </a:r>
            <a:r>
              <a:rPr dirty="0" sz="2000" spc="-20">
                <a:latin typeface="Trebuchet MS"/>
                <a:cs typeface="Trebuchet MS"/>
              </a:rPr>
              <a:t>time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04381" y="3523932"/>
            <a:ext cx="14033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25">
                <a:latin typeface="Trebuchet MS"/>
                <a:cs typeface="Trebuchet MS"/>
              </a:rPr>
              <a:t>translations.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604381" y="3790886"/>
            <a:ext cx="4504690" cy="116459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 indent="52069">
              <a:lnSpc>
                <a:spcPts val="2180"/>
              </a:lnSpc>
              <a:spcBef>
                <a:spcPts val="380"/>
              </a:spcBef>
            </a:pPr>
            <a:r>
              <a:rPr dirty="0" sz="2000" spc="-20">
                <a:latin typeface="Trebuchet MS"/>
                <a:cs typeface="Trebuchet MS"/>
              </a:rPr>
              <a:t>Expanding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to</a:t>
            </a:r>
            <a:r>
              <a:rPr dirty="0" sz="2000" spc="-19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More</a:t>
            </a:r>
            <a:r>
              <a:rPr dirty="0" sz="2000" spc="-13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Languages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C</a:t>
            </a:r>
            <a:r>
              <a:rPr dirty="0" sz="2000" spc="-14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Accents </a:t>
            </a:r>
            <a:r>
              <a:rPr dirty="0" sz="2000" spc="-100">
                <a:latin typeface="Trebuchet MS"/>
                <a:cs typeface="Trebuchet MS"/>
              </a:rPr>
              <a:t>for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broader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usability.</a:t>
            </a:r>
            <a:endParaRPr sz="2000">
              <a:latin typeface="Trebuchet MS"/>
              <a:cs typeface="Trebuchet MS"/>
            </a:endParaRPr>
          </a:p>
          <a:p>
            <a:pPr marL="64769">
              <a:lnSpc>
                <a:spcPts val="2030"/>
              </a:lnSpc>
            </a:pPr>
            <a:r>
              <a:rPr dirty="0" sz="2000" spc="-70">
                <a:latin typeface="Trebuchet MS"/>
                <a:cs typeface="Trebuchet MS"/>
              </a:rPr>
              <a:t>Integrating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55">
                <a:latin typeface="Trebuchet MS"/>
                <a:cs typeface="Trebuchet MS"/>
              </a:rPr>
              <a:t>AI</a:t>
            </a:r>
            <a:r>
              <a:rPr dirty="0" sz="2000" spc="-130">
                <a:latin typeface="Trebuchet MS"/>
                <a:cs typeface="Trebuchet MS"/>
              </a:rPr>
              <a:t> </a:t>
            </a:r>
            <a:r>
              <a:rPr dirty="0" sz="2000" spc="-40">
                <a:latin typeface="Trebuchet MS"/>
                <a:cs typeface="Trebuchet MS"/>
              </a:rPr>
              <a:t>Voice</a:t>
            </a:r>
            <a:r>
              <a:rPr dirty="0" sz="2000" spc="-14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Cloning</a:t>
            </a:r>
            <a:r>
              <a:rPr dirty="0" sz="2000" spc="-210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to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maintain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290"/>
              </a:lnSpc>
            </a:pPr>
            <a:r>
              <a:rPr dirty="0" sz="2000" spc="-40">
                <a:latin typeface="Trebuchet MS"/>
                <a:cs typeface="Trebuchet MS"/>
              </a:rPr>
              <a:t>speaker-</a:t>
            </a:r>
            <a:r>
              <a:rPr dirty="0" sz="2000" spc="-20">
                <a:latin typeface="Trebuchet MS"/>
                <a:cs typeface="Trebuchet MS"/>
              </a:rPr>
              <a:t>specific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tones.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3963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30"/>
              </a:spcBef>
            </a:pPr>
            <a:r>
              <a:rPr dirty="0" spc="-55"/>
              <a:t>Conclusion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1057" y="2534285"/>
            <a:ext cx="5120005" cy="31870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marR="5080" indent="-229235">
              <a:lnSpc>
                <a:spcPct val="8920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45">
                <a:latin typeface="Trebuchet MS"/>
                <a:cs typeface="Trebuchet MS"/>
              </a:rPr>
              <a:t>Stellar</a:t>
            </a:r>
            <a:r>
              <a:rPr dirty="0" sz="2000" spc="-17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Speech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aims</a:t>
            </a:r>
            <a:r>
              <a:rPr dirty="0" sz="2000" spc="-180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to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bridge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-70">
                <a:latin typeface="Trebuchet MS"/>
                <a:cs typeface="Trebuchet MS"/>
              </a:rPr>
              <a:t>the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gap </a:t>
            </a:r>
            <a:r>
              <a:rPr dirty="0" sz="2000" spc="-50">
                <a:latin typeface="Trebuchet MS"/>
                <a:cs typeface="Trebuchet MS"/>
              </a:rPr>
              <a:t>between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language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translation</a:t>
            </a:r>
            <a:r>
              <a:rPr dirty="0" sz="2000" spc="-16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and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emotional integrity.</a:t>
            </a:r>
            <a:endParaRPr sz="2000">
              <a:latin typeface="Trebuchet MS"/>
              <a:cs typeface="Trebuchet MS"/>
            </a:endParaRPr>
          </a:p>
          <a:p>
            <a:pPr marL="241300" marR="548640" indent="-229235">
              <a:lnSpc>
                <a:spcPts val="21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100">
                <a:latin typeface="Trebuchet MS"/>
                <a:cs typeface="Trebuchet MS"/>
              </a:rPr>
              <a:t>It</a:t>
            </a:r>
            <a:r>
              <a:rPr dirty="0" sz="2000" spc="-175">
                <a:latin typeface="Trebuchet MS"/>
                <a:cs typeface="Trebuchet MS"/>
              </a:rPr>
              <a:t> </a:t>
            </a:r>
            <a:r>
              <a:rPr dirty="0" sz="2000" spc="-75">
                <a:latin typeface="Trebuchet MS"/>
                <a:cs typeface="Trebuchet MS"/>
              </a:rPr>
              <a:t>will</a:t>
            </a:r>
            <a:r>
              <a:rPr dirty="0" sz="2000" spc="-195">
                <a:latin typeface="Trebuchet MS"/>
                <a:cs typeface="Trebuchet MS"/>
              </a:rPr>
              <a:t> </a:t>
            </a:r>
            <a:r>
              <a:rPr dirty="0" sz="2000" spc="-45">
                <a:latin typeface="Trebuchet MS"/>
                <a:cs typeface="Trebuchet MS"/>
              </a:rPr>
              <a:t>provide</a:t>
            </a:r>
            <a:r>
              <a:rPr dirty="0" sz="2000" spc="-21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75">
                <a:latin typeface="Trebuchet MS"/>
                <a:cs typeface="Trebuchet MS"/>
              </a:rPr>
              <a:t>natural,</a:t>
            </a:r>
            <a:r>
              <a:rPr dirty="0" sz="2000" spc="-170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expressive,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and </a:t>
            </a:r>
            <a:r>
              <a:rPr dirty="0" sz="2000" spc="-45">
                <a:latin typeface="Trebuchet MS"/>
                <a:cs typeface="Trebuchet MS"/>
              </a:rPr>
              <a:t>immersive</a:t>
            </a:r>
            <a:r>
              <a:rPr dirty="0" sz="2000" spc="-105">
                <a:latin typeface="Trebuchet MS"/>
                <a:cs typeface="Trebuchet MS"/>
              </a:rPr>
              <a:t> </a:t>
            </a:r>
            <a:r>
              <a:rPr dirty="0" sz="2000" spc="-35">
                <a:latin typeface="Trebuchet MS"/>
                <a:cs typeface="Trebuchet MS"/>
              </a:rPr>
              <a:t>voice</a:t>
            </a:r>
            <a:r>
              <a:rPr dirty="0" sz="2000" spc="-190">
                <a:latin typeface="Trebuchet MS"/>
                <a:cs typeface="Trebuchet MS"/>
              </a:rPr>
              <a:t> </a:t>
            </a:r>
            <a:r>
              <a:rPr dirty="0" sz="2000" spc="-40">
                <a:latin typeface="Trebuchet MS"/>
                <a:cs typeface="Trebuchet MS"/>
              </a:rPr>
              <a:t>translation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-60">
                <a:latin typeface="Trebuchet MS"/>
                <a:cs typeface="Trebuchet MS"/>
              </a:rPr>
              <a:t>experience.</a:t>
            </a:r>
            <a:endParaRPr sz="2000">
              <a:latin typeface="Trebuchet MS"/>
              <a:cs typeface="Trebuchet MS"/>
            </a:endParaRPr>
          </a:p>
          <a:p>
            <a:pPr marL="241300" marR="160655" indent="-229235">
              <a:lnSpc>
                <a:spcPts val="218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75">
                <a:latin typeface="Trebuchet MS"/>
                <a:cs typeface="Trebuchet MS"/>
              </a:rPr>
              <a:t>The</a:t>
            </a:r>
            <a:r>
              <a:rPr dirty="0" sz="2000" spc="-204">
                <a:latin typeface="Trebuchet MS"/>
                <a:cs typeface="Trebuchet MS"/>
              </a:rPr>
              <a:t> </a:t>
            </a:r>
            <a:r>
              <a:rPr dirty="0" sz="2000" spc="-75">
                <a:latin typeface="Trebuchet MS"/>
                <a:cs typeface="Trebuchet MS"/>
              </a:rPr>
              <a:t>project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combines</a:t>
            </a:r>
            <a:r>
              <a:rPr dirty="0" sz="2000" spc="-100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advanced</a:t>
            </a:r>
            <a:r>
              <a:rPr dirty="0" sz="2000" spc="-190">
                <a:latin typeface="Trebuchet MS"/>
                <a:cs typeface="Trebuchet MS"/>
              </a:rPr>
              <a:t> </a:t>
            </a:r>
            <a:r>
              <a:rPr dirty="0" sz="2000" spc="-20">
                <a:latin typeface="Trebuchet MS"/>
                <a:cs typeface="Trebuchet MS"/>
              </a:rPr>
              <a:t>AI</a:t>
            </a:r>
            <a:r>
              <a:rPr dirty="0" sz="2000" spc="-17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models </a:t>
            </a:r>
            <a:r>
              <a:rPr dirty="0" sz="2000">
                <a:latin typeface="Trebuchet MS"/>
                <a:cs typeface="Trebuchet MS"/>
              </a:rPr>
              <a:t>and</a:t>
            </a:r>
            <a:r>
              <a:rPr dirty="0" sz="2000" spc="-19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real-</a:t>
            </a:r>
            <a:r>
              <a:rPr dirty="0" sz="2000" spc="-60">
                <a:latin typeface="Trebuchet MS"/>
                <a:cs typeface="Trebuchet MS"/>
              </a:rPr>
              <a:t>time</a:t>
            </a:r>
            <a:r>
              <a:rPr dirty="0" sz="2000" spc="-20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processing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-100">
                <a:latin typeface="Trebuchet MS"/>
                <a:cs typeface="Trebuchet MS"/>
              </a:rPr>
              <a:t>for</a:t>
            </a:r>
            <a:r>
              <a:rPr dirty="0" sz="2000" spc="-9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accurate, </a:t>
            </a:r>
            <a:r>
              <a:rPr dirty="0" sz="2000" spc="-50">
                <a:latin typeface="Trebuchet MS"/>
                <a:cs typeface="Trebuchet MS"/>
              </a:rPr>
              <a:t>emotional,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>
                <a:latin typeface="Trebuchet MS"/>
                <a:cs typeface="Trebuchet MS"/>
              </a:rPr>
              <a:t>and</a:t>
            </a:r>
            <a:r>
              <a:rPr dirty="0" sz="2000" spc="-170">
                <a:latin typeface="Trebuchet MS"/>
                <a:cs typeface="Trebuchet MS"/>
              </a:rPr>
              <a:t> </a:t>
            </a:r>
            <a:r>
              <a:rPr dirty="0" sz="2000" spc="-65">
                <a:latin typeface="Trebuchet MS"/>
                <a:cs typeface="Trebuchet MS"/>
              </a:rPr>
              <a:t>context-</a:t>
            </a:r>
            <a:r>
              <a:rPr dirty="0" sz="2000" spc="-50">
                <a:latin typeface="Trebuchet MS"/>
                <a:cs typeface="Trebuchet MS"/>
              </a:rPr>
              <a:t>aware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translations.</a:t>
            </a:r>
            <a:endParaRPr sz="2000">
              <a:latin typeface="Trebuchet MS"/>
              <a:cs typeface="Trebuchet MS"/>
            </a:endParaRPr>
          </a:p>
          <a:p>
            <a:pPr marL="241300" marR="31115" indent="-229235">
              <a:lnSpc>
                <a:spcPts val="2180"/>
              </a:lnSpc>
              <a:spcBef>
                <a:spcPts val="969"/>
              </a:spcBef>
              <a:buChar char="•"/>
              <a:tabLst>
                <a:tab pos="241300" algn="l"/>
                <a:tab pos="293370" algn="l"/>
              </a:tabLst>
            </a:pPr>
            <a:r>
              <a:rPr dirty="0" sz="2000">
                <a:latin typeface="Arial MT"/>
                <a:cs typeface="Arial MT"/>
              </a:rPr>
              <a:t>	</a:t>
            </a:r>
            <a:r>
              <a:rPr dirty="0" sz="2000" spc="-45">
                <a:latin typeface="Trebuchet MS"/>
                <a:cs typeface="Trebuchet MS"/>
              </a:rPr>
              <a:t>Final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Goal: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-50">
                <a:latin typeface="Trebuchet MS"/>
                <a:cs typeface="Trebuchet MS"/>
              </a:rPr>
              <a:t>Revolutionizing</a:t>
            </a:r>
            <a:r>
              <a:rPr dirty="0" sz="2000" spc="-16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Multilingual </a:t>
            </a:r>
            <a:r>
              <a:rPr dirty="0" sz="2000">
                <a:latin typeface="Trebuchet MS"/>
                <a:cs typeface="Trebuchet MS"/>
              </a:rPr>
              <a:t>Communication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-80">
                <a:latin typeface="Trebuchet MS"/>
                <a:cs typeface="Trebuchet MS"/>
              </a:rPr>
              <a:t>with</a:t>
            </a:r>
            <a:r>
              <a:rPr dirty="0" sz="2000" spc="-16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Emotion-</a:t>
            </a:r>
            <a:r>
              <a:rPr dirty="0" sz="2000" spc="-40">
                <a:latin typeface="Trebuchet MS"/>
                <a:cs typeface="Trebuchet MS"/>
              </a:rPr>
              <a:t>Preserving</a:t>
            </a:r>
            <a:r>
              <a:rPr dirty="0" sz="2000" spc="-90">
                <a:latin typeface="Trebuchet MS"/>
                <a:cs typeface="Trebuchet MS"/>
              </a:rPr>
              <a:t> </a:t>
            </a:r>
            <a:r>
              <a:rPr dirty="0" sz="2000" spc="-25">
                <a:latin typeface="Trebuchet MS"/>
                <a:cs typeface="Trebuchet MS"/>
              </a:rPr>
              <a:t>AI!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753225" y="-3"/>
            <a:ext cx="5438775" cy="6858000"/>
            <a:chOff x="6753225" y="-3"/>
            <a:chExt cx="54387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0"/>
              <a:ext cx="5438775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-3"/>
              <a:ext cx="5334000" cy="685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4098" rIns="0" bIns="0" rtlCol="0" vert="horz">
            <a:spAutoFit/>
          </a:bodyPr>
          <a:lstStyle/>
          <a:p>
            <a:pPr marL="3502660">
              <a:lnSpc>
                <a:spcPct val="100000"/>
              </a:lnSpc>
              <a:spcBef>
                <a:spcPts val="130"/>
              </a:spcBef>
            </a:pPr>
            <a:r>
              <a:rPr dirty="0" sz="4400" spc="-30"/>
              <a:t>INTRODUCTION</a:t>
            </a:r>
            <a:endParaRPr sz="4400"/>
          </a:p>
        </p:txBody>
      </p:sp>
      <p:grpSp>
        <p:nvGrpSpPr>
          <p:cNvPr id="3" name="object 3" descr=""/>
          <p:cNvGrpSpPr/>
          <p:nvPr/>
        </p:nvGrpSpPr>
        <p:grpSpPr>
          <a:xfrm>
            <a:off x="1295400" y="2181161"/>
            <a:ext cx="9601200" cy="3743960"/>
            <a:chOff x="1295400" y="2181161"/>
            <a:chExt cx="9601200" cy="3743960"/>
          </a:xfrm>
        </p:grpSpPr>
        <p:sp>
          <p:nvSpPr>
            <p:cNvPr id="4" name="object 4" descr=""/>
            <p:cNvSpPr/>
            <p:nvPr/>
          </p:nvSpPr>
          <p:spPr>
            <a:xfrm>
              <a:off x="1295400" y="2333624"/>
              <a:ext cx="9601200" cy="3590925"/>
            </a:xfrm>
            <a:custGeom>
              <a:avLst/>
              <a:gdLst/>
              <a:ahLst/>
              <a:cxnLst/>
              <a:rect l="l" t="t" r="r" b="b"/>
              <a:pathLst>
                <a:path w="9601200" h="3590925">
                  <a:moveTo>
                    <a:pt x="9601200" y="0"/>
                  </a:moveTo>
                  <a:lnTo>
                    <a:pt x="0" y="0"/>
                  </a:lnTo>
                  <a:lnTo>
                    <a:pt x="0" y="3480320"/>
                  </a:lnTo>
                  <a:lnTo>
                    <a:pt x="6477" y="3481438"/>
                  </a:lnTo>
                  <a:lnTo>
                    <a:pt x="33696" y="3483798"/>
                  </a:lnTo>
                  <a:lnTo>
                    <a:pt x="87897" y="3487196"/>
                  </a:lnTo>
                  <a:lnTo>
                    <a:pt x="171586" y="3495354"/>
                  </a:lnTo>
                  <a:lnTo>
                    <a:pt x="215998" y="3497234"/>
                  </a:lnTo>
                  <a:lnTo>
                    <a:pt x="253053" y="3497234"/>
                  </a:lnTo>
                  <a:lnTo>
                    <a:pt x="294234" y="3497651"/>
                  </a:lnTo>
                  <a:lnTo>
                    <a:pt x="351027" y="3500780"/>
                  </a:lnTo>
                  <a:lnTo>
                    <a:pt x="405093" y="3507495"/>
                  </a:lnTo>
                  <a:lnTo>
                    <a:pt x="450770" y="3513515"/>
                  </a:lnTo>
                  <a:lnTo>
                    <a:pt x="494332" y="3518687"/>
                  </a:lnTo>
                  <a:lnTo>
                    <a:pt x="542052" y="3522854"/>
                  </a:lnTo>
                  <a:lnTo>
                    <a:pt x="600201" y="3525862"/>
                  </a:lnTo>
                  <a:lnTo>
                    <a:pt x="637174" y="3526623"/>
                  </a:lnTo>
                  <a:lnTo>
                    <a:pt x="662717" y="3523632"/>
                  </a:lnTo>
                  <a:lnTo>
                    <a:pt x="686498" y="3519467"/>
                  </a:lnTo>
                  <a:lnTo>
                    <a:pt x="718185" y="3516706"/>
                  </a:lnTo>
                  <a:lnTo>
                    <a:pt x="769981" y="3514543"/>
                  </a:lnTo>
                  <a:lnTo>
                    <a:pt x="829278" y="3507317"/>
                  </a:lnTo>
                  <a:lnTo>
                    <a:pt x="884527" y="3503668"/>
                  </a:lnTo>
                  <a:lnTo>
                    <a:pt x="924179" y="3512235"/>
                  </a:lnTo>
                  <a:lnTo>
                    <a:pt x="974093" y="3512866"/>
                  </a:lnTo>
                  <a:lnTo>
                    <a:pt x="1134442" y="3517129"/>
                  </a:lnTo>
                  <a:lnTo>
                    <a:pt x="1174114" y="3517595"/>
                  </a:lnTo>
                  <a:lnTo>
                    <a:pt x="1181617" y="3510057"/>
                  </a:lnTo>
                  <a:lnTo>
                    <a:pt x="1203944" y="3512608"/>
                  </a:lnTo>
                  <a:lnTo>
                    <a:pt x="1230818" y="3516014"/>
                  </a:lnTo>
                  <a:lnTo>
                    <a:pt x="1251966" y="3511041"/>
                  </a:lnTo>
                  <a:lnTo>
                    <a:pt x="1263231" y="3504008"/>
                  </a:lnTo>
                  <a:lnTo>
                    <a:pt x="1276937" y="3501826"/>
                  </a:lnTo>
                  <a:lnTo>
                    <a:pt x="1292096" y="3501899"/>
                  </a:lnTo>
                  <a:lnTo>
                    <a:pt x="1307719" y="3501631"/>
                  </a:lnTo>
                  <a:lnTo>
                    <a:pt x="1338752" y="3497903"/>
                  </a:lnTo>
                  <a:lnTo>
                    <a:pt x="1388157" y="3502328"/>
                  </a:lnTo>
                  <a:lnTo>
                    <a:pt x="1438967" y="3510655"/>
                  </a:lnTo>
                  <a:lnTo>
                    <a:pt x="1474216" y="3518636"/>
                  </a:lnTo>
                  <a:lnTo>
                    <a:pt x="1533844" y="3516152"/>
                  </a:lnTo>
                  <a:lnTo>
                    <a:pt x="1624881" y="3505610"/>
                  </a:lnTo>
                  <a:lnTo>
                    <a:pt x="1662618" y="3505660"/>
                  </a:lnTo>
                  <a:lnTo>
                    <a:pt x="1699387" y="3514661"/>
                  </a:lnTo>
                  <a:lnTo>
                    <a:pt x="1792858" y="3505860"/>
                  </a:lnTo>
                  <a:lnTo>
                    <a:pt x="1800606" y="3495713"/>
                  </a:lnTo>
                  <a:lnTo>
                    <a:pt x="1828545" y="3494354"/>
                  </a:lnTo>
                  <a:lnTo>
                    <a:pt x="1835531" y="3492068"/>
                  </a:lnTo>
                  <a:lnTo>
                    <a:pt x="1854793" y="3490714"/>
                  </a:lnTo>
                  <a:lnTo>
                    <a:pt x="1885330" y="3491841"/>
                  </a:lnTo>
                  <a:lnTo>
                    <a:pt x="1915987" y="3493284"/>
                  </a:lnTo>
                  <a:lnTo>
                    <a:pt x="1961429" y="3492530"/>
                  </a:lnTo>
                  <a:lnTo>
                    <a:pt x="1985692" y="3491755"/>
                  </a:lnTo>
                  <a:lnTo>
                    <a:pt x="2022314" y="3492082"/>
                  </a:lnTo>
                  <a:lnTo>
                    <a:pt x="2085213" y="3495040"/>
                  </a:lnTo>
                  <a:lnTo>
                    <a:pt x="2132212" y="3500790"/>
                  </a:lnTo>
                  <a:lnTo>
                    <a:pt x="2181413" y="3505028"/>
                  </a:lnTo>
                  <a:lnTo>
                    <a:pt x="2232025" y="3508074"/>
                  </a:lnTo>
                  <a:lnTo>
                    <a:pt x="2283257" y="3510247"/>
                  </a:lnTo>
                  <a:lnTo>
                    <a:pt x="2432779" y="3514712"/>
                  </a:lnTo>
                  <a:lnTo>
                    <a:pt x="2478593" y="3516580"/>
                  </a:lnTo>
                  <a:lnTo>
                    <a:pt x="2521077" y="3519170"/>
                  </a:lnTo>
                  <a:lnTo>
                    <a:pt x="2581907" y="3518063"/>
                  </a:lnTo>
                  <a:lnTo>
                    <a:pt x="2630504" y="3515100"/>
                  </a:lnTo>
                  <a:lnTo>
                    <a:pt x="2672675" y="3511817"/>
                  </a:lnTo>
                  <a:lnTo>
                    <a:pt x="2714230" y="3509752"/>
                  </a:lnTo>
                  <a:lnTo>
                    <a:pt x="2812162" y="3511102"/>
                  </a:lnTo>
                  <a:lnTo>
                    <a:pt x="2859997" y="3508918"/>
                  </a:lnTo>
                  <a:lnTo>
                    <a:pt x="2907540" y="3508660"/>
                  </a:lnTo>
                  <a:lnTo>
                    <a:pt x="2957844" y="3515090"/>
                  </a:lnTo>
                  <a:lnTo>
                    <a:pt x="3013964" y="3532974"/>
                  </a:lnTo>
                  <a:lnTo>
                    <a:pt x="3072222" y="3533702"/>
                  </a:lnTo>
                  <a:lnTo>
                    <a:pt x="3115155" y="3538445"/>
                  </a:lnTo>
                  <a:lnTo>
                    <a:pt x="3153254" y="3543614"/>
                  </a:lnTo>
                  <a:lnTo>
                    <a:pt x="3197010" y="3545620"/>
                  </a:lnTo>
                  <a:lnTo>
                    <a:pt x="3256915" y="3540874"/>
                  </a:lnTo>
                  <a:lnTo>
                    <a:pt x="3278338" y="3545325"/>
                  </a:lnTo>
                  <a:lnTo>
                    <a:pt x="3319049" y="3549292"/>
                  </a:lnTo>
                  <a:lnTo>
                    <a:pt x="3360285" y="3552809"/>
                  </a:lnTo>
                  <a:lnTo>
                    <a:pt x="3383279" y="3555911"/>
                  </a:lnTo>
                  <a:lnTo>
                    <a:pt x="3414776" y="3564445"/>
                  </a:lnTo>
                  <a:lnTo>
                    <a:pt x="3419094" y="3562972"/>
                  </a:lnTo>
                  <a:lnTo>
                    <a:pt x="3431851" y="3561768"/>
                  </a:lnTo>
                  <a:lnTo>
                    <a:pt x="3442192" y="3561916"/>
                  </a:lnTo>
                  <a:lnTo>
                    <a:pt x="3450508" y="3563195"/>
                  </a:lnTo>
                  <a:lnTo>
                    <a:pt x="3457194" y="3565385"/>
                  </a:lnTo>
                  <a:lnTo>
                    <a:pt x="3464560" y="3570960"/>
                  </a:lnTo>
                  <a:lnTo>
                    <a:pt x="3540379" y="3584841"/>
                  </a:lnTo>
                  <a:lnTo>
                    <a:pt x="3550539" y="3582847"/>
                  </a:lnTo>
                  <a:lnTo>
                    <a:pt x="3593846" y="3576662"/>
                  </a:lnTo>
                  <a:lnTo>
                    <a:pt x="3628516" y="3590925"/>
                  </a:lnTo>
                  <a:lnTo>
                    <a:pt x="3633342" y="3587203"/>
                  </a:lnTo>
                  <a:lnTo>
                    <a:pt x="3640328" y="3584879"/>
                  </a:lnTo>
                  <a:lnTo>
                    <a:pt x="3651630" y="3585413"/>
                  </a:lnTo>
                  <a:lnTo>
                    <a:pt x="3648416" y="3571807"/>
                  </a:lnTo>
                  <a:lnTo>
                    <a:pt x="3655822" y="3570055"/>
                  </a:lnTo>
                  <a:lnTo>
                    <a:pt x="3671990" y="3574433"/>
                  </a:lnTo>
                  <a:lnTo>
                    <a:pt x="3695065" y="3579215"/>
                  </a:lnTo>
                  <a:lnTo>
                    <a:pt x="3727844" y="3573755"/>
                  </a:lnTo>
                  <a:lnTo>
                    <a:pt x="3802453" y="3560306"/>
                  </a:lnTo>
                  <a:lnTo>
                    <a:pt x="3832733" y="3555517"/>
                  </a:lnTo>
                  <a:lnTo>
                    <a:pt x="3895598" y="3552507"/>
                  </a:lnTo>
                  <a:lnTo>
                    <a:pt x="3925316" y="3530282"/>
                  </a:lnTo>
                  <a:lnTo>
                    <a:pt x="4028821" y="3519170"/>
                  </a:lnTo>
                  <a:lnTo>
                    <a:pt x="4173601" y="3498469"/>
                  </a:lnTo>
                  <a:lnTo>
                    <a:pt x="4197137" y="3490444"/>
                  </a:lnTo>
                  <a:lnTo>
                    <a:pt x="4205589" y="3485518"/>
                  </a:lnTo>
                  <a:lnTo>
                    <a:pt x="4220017" y="3479691"/>
                  </a:lnTo>
                  <a:lnTo>
                    <a:pt x="4261485" y="3468966"/>
                  </a:lnTo>
                  <a:lnTo>
                    <a:pt x="4315156" y="3459608"/>
                  </a:lnTo>
                  <a:lnTo>
                    <a:pt x="4365101" y="3449326"/>
                  </a:lnTo>
                  <a:lnTo>
                    <a:pt x="4413879" y="3441120"/>
                  </a:lnTo>
                  <a:lnTo>
                    <a:pt x="4464050" y="3437991"/>
                  </a:lnTo>
                  <a:lnTo>
                    <a:pt x="4479861" y="3429484"/>
                  </a:lnTo>
                  <a:lnTo>
                    <a:pt x="4497101" y="3424412"/>
                  </a:lnTo>
                  <a:lnTo>
                    <a:pt x="4516485" y="3423954"/>
                  </a:lnTo>
                  <a:lnTo>
                    <a:pt x="4538726" y="3429292"/>
                  </a:lnTo>
                  <a:lnTo>
                    <a:pt x="4579608" y="3417764"/>
                  </a:lnTo>
                  <a:lnTo>
                    <a:pt x="4607464" y="3406835"/>
                  </a:lnTo>
                  <a:lnTo>
                    <a:pt x="4632702" y="3400492"/>
                  </a:lnTo>
                  <a:lnTo>
                    <a:pt x="4665726" y="3402723"/>
                  </a:lnTo>
                  <a:lnTo>
                    <a:pt x="4694892" y="3402719"/>
                  </a:lnTo>
                  <a:lnTo>
                    <a:pt x="4723034" y="3405687"/>
                  </a:lnTo>
                  <a:lnTo>
                    <a:pt x="4749700" y="3409272"/>
                  </a:lnTo>
                  <a:lnTo>
                    <a:pt x="4774438" y="3411118"/>
                  </a:lnTo>
                  <a:lnTo>
                    <a:pt x="4795178" y="3405323"/>
                  </a:lnTo>
                  <a:lnTo>
                    <a:pt x="4814728" y="3408656"/>
                  </a:lnTo>
                  <a:lnTo>
                    <a:pt x="4834231" y="3411505"/>
                  </a:lnTo>
                  <a:lnTo>
                    <a:pt x="4854829" y="3404260"/>
                  </a:lnTo>
                  <a:lnTo>
                    <a:pt x="4855321" y="3392934"/>
                  </a:lnTo>
                  <a:lnTo>
                    <a:pt x="4882388" y="3387605"/>
                  </a:lnTo>
                  <a:lnTo>
                    <a:pt x="4912121" y="3382355"/>
                  </a:lnTo>
                  <a:lnTo>
                    <a:pt x="4920615" y="3371265"/>
                  </a:lnTo>
                  <a:lnTo>
                    <a:pt x="4951696" y="3378095"/>
                  </a:lnTo>
                  <a:lnTo>
                    <a:pt x="4969621" y="3371027"/>
                  </a:lnTo>
                  <a:lnTo>
                    <a:pt x="4986569" y="3359678"/>
                  </a:lnTo>
                  <a:lnTo>
                    <a:pt x="5014722" y="3353663"/>
                  </a:lnTo>
                  <a:lnTo>
                    <a:pt x="5034242" y="3357155"/>
                  </a:lnTo>
                  <a:lnTo>
                    <a:pt x="5049631" y="3356960"/>
                  </a:lnTo>
                  <a:lnTo>
                    <a:pt x="5061567" y="3352415"/>
                  </a:lnTo>
                  <a:lnTo>
                    <a:pt x="5070729" y="3342855"/>
                  </a:lnTo>
                  <a:lnTo>
                    <a:pt x="5138363" y="3357132"/>
                  </a:lnTo>
                  <a:lnTo>
                    <a:pt x="5185142" y="3361432"/>
                  </a:lnTo>
                  <a:lnTo>
                    <a:pt x="5222400" y="3359822"/>
                  </a:lnTo>
                  <a:lnTo>
                    <a:pt x="5261468" y="3356368"/>
                  </a:lnTo>
                  <a:lnTo>
                    <a:pt x="5313680" y="3355136"/>
                  </a:lnTo>
                  <a:lnTo>
                    <a:pt x="5373784" y="3357268"/>
                  </a:lnTo>
                  <a:lnTo>
                    <a:pt x="5473610" y="3355979"/>
                  </a:lnTo>
                  <a:lnTo>
                    <a:pt x="5538216" y="3357626"/>
                  </a:lnTo>
                  <a:lnTo>
                    <a:pt x="5594778" y="3361693"/>
                  </a:lnTo>
                  <a:lnTo>
                    <a:pt x="5609278" y="3362280"/>
                  </a:lnTo>
                  <a:lnTo>
                    <a:pt x="5630672" y="3362464"/>
                  </a:lnTo>
                  <a:lnTo>
                    <a:pt x="5677411" y="3373184"/>
                  </a:lnTo>
                  <a:lnTo>
                    <a:pt x="5712459" y="3371130"/>
                  </a:lnTo>
                  <a:lnTo>
                    <a:pt x="5741221" y="3367788"/>
                  </a:lnTo>
                  <a:lnTo>
                    <a:pt x="5769102" y="3374644"/>
                  </a:lnTo>
                  <a:lnTo>
                    <a:pt x="5822717" y="3368467"/>
                  </a:lnTo>
                  <a:lnTo>
                    <a:pt x="5862843" y="3360702"/>
                  </a:lnTo>
                  <a:lnTo>
                    <a:pt x="5894135" y="3357209"/>
                  </a:lnTo>
                  <a:lnTo>
                    <a:pt x="5921248" y="3363849"/>
                  </a:lnTo>
                  <a:lnTo>
                    <a:pt x="5949426" y="3353269"/>
                  </a:lnTo>
                  <a:lnTo>
                    <a:pt x="5977889" y="3340123"/>
                  </a:lnTo>
                  <a:lnTo>
                    <a:pt x="6007687" y="3332100"/>
                  </a:lnTo>
                  <a:lnTo>
                    <a:pt x="6039866" y="3336886"/>
                  </a:lnTo>
                  <a:lnTo>
                    <a:pt x="6044771" y="3328978"/>
                  </a:lnTo>
                  <a:lnTo>
                    <a:pt x="6065392" y="3330214"/>
                  </a:lnTo>
                  <a:lnTo>
                    <a:pt x="6090300" y="3332034"/>
                  </a:lnTo>
                  <a:lnTo>
                    <a:pt x="6108065" y="3325876"/>
                  </a:lnTo>
                  <a:lnTo>
                    <a:pt x="6116508" y="3318241"/>
                  </a:lnTo>
                  <a:lnTo>
                    <a:pt x="6128273" y="3315281"/>
                  </a:lnTo>
                  <a:lnTo>
                    <a:pt x="6141872" y="3314478"/>
                  </a:lnTo>
                  <a:lnTo>
                    <a:pt x="6155817" y="3313315"/>
                  </a:lnTo>
                  <a:lnTo>
                    <a:pt x="6179395" y="3305505"/>
                  </a:lnTo>
                  <a:lnTo>
                    <a:pt x="6217284" y="3301957"/>
                  </a:lnTo>
                  <a:lnTo>
                    <a:pt x="6257365" y="3302201"/>
                  </a:lnTo>
                  <a:lnTo>
                    <a:pt x="6287516" y="3305771"/>
                  </a:lnTo>
                  <a:lnTo>
                    <a:pt x="6334101" y="3314327"/>
                  </a:lnTo>
                  <a:lnTo>
                    <a:pt x="6381126" y="3311101"/>
                  </a:lnTo>
                  <a:lnTo>
                    <a:pt x="6427108" y="3303371"/>
                  </a:lnTo>
                  <a:lnTo>
                    <a:pt x="6470566" y="3298411"/>
                  </a:lnTo>
                  <a:lnTo>
                    <a:pt x="6510020" y="3303498"/>
                  </a:lnTo>
                  <a:lnTo>
                    <a:pt x="6557876" y="3300016"/>
                  </a:lnTo>
                  <a:lnTo>
                    <a:pt x="6607306" y="3295374"/>
                  </a:lnTo>
                  <a:lnTo>
                    <a:pt x="6657229" y="3289911"/>
                  </a:lnTo>
                  <a:lnTo>
                    <a:pt x="6706567" y="3283967"/>
                  </a:lnTo>
                  <a:lnTo>
                    <a:pt x="6754241" y="3277882"/>
                  </a:lnTo>
                  <a:lnTo>
                    <a:pt x="6797638" y="3274306"/>
                  </a:lnTo>
                  <a:lnTo>
                    <a:pt x="6844778" y="3274036"/>
                  </a:lnTo>
                  <a:lnTo>
                    <a:pt x="6892242" y="3272073"/>
                  </a:lnTo>
                  <a:lnTo>
                    <a:pt x="6936608" y="3263418"/>
                  </a:lnTo>
                  <a:lnTo>
                    <a:pt x="6974458" y="3243072"/>
                  </a:lnTo>
                  <a:lnTo>
                    <a:pt x="7026501" y="3246167"/>
                  </a:lnTo>
                  <a:lnTo>
                    <a:pt x="7060894" y="3245279"/>
                  </a:lnTo>
                  <a:lnTo>
                    <a:pt x="7086107" y="3242803"/>
                  </a:lnTo>
                  <a:lnTo>
                    <a:pt x="7110612" y="3241135"/>
                  </a:lnTo>
                  <a:lnTo>
                    <a:pt x="7142878" y="3242669"/>
                  </a:lnTo>
                  <a:lnTo>
                    <a:pt x="7191375" y="3249803"/>
                  </a:lnTo>
                  <a:lnTo>
                    <a:pt x="7236214" y="3247250"/>
                  </a:lnTo>
                  <a:lnTo>
                    <a:pt x="7284632" y="3246917"/>
                  </a:lnTo>
                  <a:lnTo>
                    <a:pt x="7335169" y="3248195"/>
                  </a:lnTo>
                  <a:lnTo>
                    <a:pt x="7386367" y="3250476"/>
                  </a:lnTo>
                  <a:lnTo>
                    <a:pt x="7484902" y="3255615"/>
                  </a:lnTo>
                  <a:lnTo>
                    <a:pt x="7529322" y="3257257"/>
                  </a:lnTo>
                  <a:lnTo>
                    <a:pt x="7592373" y="3258450"/>
                  </a:lnTo>
                  <a:lnTo>
                    <a:pt x="7644652" y="3261742"/>
                  </a:lnTo>
                  <a:lnTo>
                    <a:pt x="7690008" y="3266151"/>
                  </a:lnTo>
                  <a:lnTo>
                    <a:pt x="7732296" y="3270692"/>
                  </a:lnTo>
                  <a:lnTo>
                    <a:pt x="7775366" y="3274384"/>
                  </a:lnTo>
                  <a:lnTo>
                    <a:pt x="7823073" y="3276244"/>
                  </a:lnTo>
                  <a:lnTo>
                    <a:pt x="7881587" y="3279097"/>
                  </a:lnTo>
                  <a:lnTo>
                    <a:pt x="7934085" y="3276669"/>
                  </a:lnTo>
                  <a:lnTo>
                    <a:pt x="7984364" y="3271039"/>
                  </a:lnTo>
                  <a:lnTo>
                    <a:pt x="8036221" y="3264286"/>
                  </a:lnTo>
                  <a:lnTo>
                    <a:pt x="8093456" y="3258489"/>
                  </a:lnTo>
                  <a:lnTo>
                    <a:pt x="8277352" y="3260407"/>
                  </a:lnTo>
                  <a:lnTo>
                    <a:pt x="8271222" y="3247109"/>
                  </a:lnTo>
                  <a:lnTo>
                    <a:pt x="8277463" y="3244937"/>
                  </a:lnTo>
                  <a:lnTo>
                    <a:pt x="8293014" y="3248325"/>
                  </a:lnTo>
                  <a:lnTo>
                    <a:pt x="8314817" y="3251708"/>
                  </a:lnTo>
                  <a:lnTo>
                    <a:pt x="8321945" y="3237032"/>
                  </a:lnTo>
                  <a:lnTo>
                    <a:pt x="8357182" y="3237969"/>
                  </a:lnTo>
                  <a:lnTo>
                    <a:pt x="8404501" y="3245608"/>
                  </a:lnTo>
                  <a:lnTo>
                    <a:pt x="8447876" y="3251041"/>
                  </a:lnTo>
                  <a:lnTo>
                    <a:pt x="8471281" y="3245358"/>
                  </a:lnTo>
                  <a:lnTo>
                    <a:pt x="8528859" y="3246107"/>
                  </a:lnTo>
                  <a:lnTo>
                    <a:pt x="8569483" y="3236283"/>
                  </a:lnTo>
                  <a:lnTo>
                    <a:pt x="8609584" y="3220011"/>
                  </a:lnTo>
                  <a:lnTo>
                    <a:pt x="8665591" y="3201416"/>
                  </a:lnTo>
                  <a:lnTo>
                    <a:pt x="8702297" y="3190559"/>
                  </a:lnTo>
                  <a:lnTo>
                    <a:pt x="8738552" y="3176762"/>
                  </a:lnTo>
                  <a:lnTo>
                    <a:pt x="8769282" y="3162750"/>
                  </a:lnTo>
                  <a:lnTo>
                    <a:pt x="8789416" y="3151251"/>
                  </a:lnTo>
                  <a:lnTo>
                    <a:pt x="8813551" y="3154876"/>
                  </a:lnTo>
                  <a:lnTo>
                    <a:pt x="8830198" y="3145297"/>
                  </a:lnTo>
                  <a:lnTo>
                    <a:pt x="8845440" y="3138695"/>
                  </a:lnTo>
                  <a:lnTo>
                    <a:pt x="8865362" y="3151251"/>
                  </a:lnTo>
                  <a:lnTo>
                    <a:pt x="8879038" y="3152798"/>
                  </a:lnTo>
                  <a:lnTo>
                    <a:pt x="8894286" y="3156394"/>
                  </a:lnTo>
                  <a:lnTo>
                    <a:pt x="8909296" y="3158751"/>
                  </a:lnTo>
                  <a:lnTo>
                    <a:pt x="8922258" y="3156585"/>
                  </a:lnTo>
                  <a:lnTo>
                    <a:pt x="8939083" y="3163103"/>
                  </a:lnTo>
                  <a:lnTo>
                    <a:pt x="8963517" y="3168634"/>
                  </a:lnTo>
                  <a:lnTo>
                    <a:pt x="8985926" y="3169568"/>
                  </a:lnTo>
                  <a:lnTo>
                    <a:pt x="8996680" y="3162300"/>
                  </a:lnTo>
                  <a:lnTo>
                    <a:pt x="9023988" y="3171884"/>
                  </a:lnTo>
                  <a:lnTo>
                    <a:pt x="9055608" y="3171063"/>
                  </a:lnTo>
                  <a:lnTo>
                    <a:pt x="9086369" y="3167479"/>
                  </a:lnTo>
                  <a:lnTo>
                    <a:pt x="9111107" y="3168777"/>
                  </a:lnTo>
                  <a:lnTo>
                    <a:pt x="9154461" y="3172418"/>
                  </a:lnTo>
                  <a:lnTo>
                    <a:pt x="9195816" y="3171618"/>
                  </a:lnTo>
                  <a:lnTo>
                    <a:pt x="9237551" y="3169366"/>
                  </a:lnTo>
                  <a:lnTo>
                    <a:pt x="9282049" y="3168650"/>
                  </a:lnTo>
                  <a:lnTo>
                    <a:pt x="9341992" y="3151299"/>
                  </a:lnTo>
                  <a:lnTo>
                    <a:pt x="9396428" y="3140253"/>
                  </a:lnTo>
                  <a:lnTo>
                    <a:pt x="9494609" y="3125545"/>
                  </a:lnTo>
                  <a:lnTo>
                    <a:pt x="9541267" y="3116118"/>
                  </a:lnTo>
                  <a:lnTo>
                    <a:pt x="9588246" y="3101466"/>
                  </a:lnTo>
                  <a:lnTo>
                    <a:pt x="9601200" y="3099435"/>
                  </a:lnTo>
                  <a:lnTo>
                    <a:pt x="9601200" y="0"/>
                  </a:lnTo>
                  <a:close/>
                </a:path>
              </a:pathLst>
            </a:custGeom>
            <a:solidFill>
              <a:srgbClr val="82766A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2181161"/>
              <a:ext cx="1366774" cy="42386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021585" y="2741612"/>
            <a:ext cx="8018780" cy="231076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41300" marR="6985" indent="-229235">
              <a:lnSpc>
                <a:spcPct val="90800"/>
              </a:lnSpc>
              <a:spcBef>
                <a:spcPts val="3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40">
                <a:latin typeface="Trebuchet MS"/>
                <a:cs typeface="Trebuchet MS"/>
              </a:rPr>
              <a:t>Stellar</a:t>
            </a:r>
            <a:r>
              <a:rPr dirty="0" sz="1700" spc="-145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Speech</a:t>
            </a:r>
            <a:r>
              <a:rPr dirty="0" sz="1700" spc="-145">
                <a:latin typeface="Trebuchet MS"/>
                <a:cs typeface="Trebuchet MS"/>
              </a:rPr>
              <a:t> </a:t>
            </a:r>
            <a:r>
              <a:rPr dirty="0" sz="1700" spc="50">
                <a:latin typeface="Trebuchet MS"/>
                <a:cs typeface="Trebuchet MS"/>
              </a:rPr>
              <a:t>is</a:t>
            </a:r>
            <a:r>
              <a:rPr dirty="0" sz="1700" spc="-185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an</a:t>
            </a:r>
            <a:r>
              <a:rPr dirty="0" sz="1700" spc="-6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AI-powered</a:t>
            </a:r>
            <a:r>
              <a:rPr dirty="0" sz="1700" spc="-75">
                <a:latin typeface="Trebuchet MS"/>
                <a:cs typeface="Trebuchet MS"/>
              </a:rPr>
              <a:t> </a:t>
            </a:r>
            <a:r>
              <a:rPr dirty="0" sz="1700" spc="-70">
                <a:latin typeface="Trebuchet MS"/>
                <a:cs typeface="Trebuchet MS"/>
              </a:rPr>
              <a:t>real-</a:t>
            </a:r>
            <a:r>
              <a:rPr dirty="0" sz="1700" spc="-60">
                <a:latin typeface="Trebuchet MS"/>
                <a:cs typeface="Trebuchet MS"/>
              </a:rPr>
              <a:t>time</a:t>
            </a:r>
            <a:r>
              <a:rPr dirty="0" sz="1700" spc="-9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voice</a:t>
            </a:r>
            <a:r>
              <a:rPr dirty="0" sz="1700" spc="-9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translation</a:t>
            </a:r>
            <a:r>
              <a:rPr dirty="0" sz="1700" spc="-60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application</a:t>
            </a:r>
            <a:r>
              <a:rPr dirty="0" sz="1700" spc="-145">
                <a:latin typeface="Trebuchet MS"/>
                <a:cs typeface="Trebuchet MS"/>
              </a:rPr>
              <a:t> </a:t>
            </a:r>
            <a:r>
              <a:rPr dirty="0" sz="1700" spc="-65">
                <a:latin typeface="Trebuchet MS"/>
                <a:cs typeface="Trebuchet MS"/>
              </a:rPr>
              <a:t>that</a:t>
            </a:r>
            <a:r>
              <a:rPr dirty="0" sz="1700" spc="-12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converts </a:t>
            </a:r>
            <a:r>
              <a:rPr dirty="0" sz="1700">
                <a:latin typeface="Trebuchet MS"/>
                <a:cs typeface="Trebuchet MS"/>
              </a:rPr>
              <a:t>speech</a:t>
            </a:r>
            <a:r>
              <a:rPr dirty="0" sz="1700" spc="-140">
                <a:latin typeface="Trebuchet MS"/>
                <a:cs typeface="Trebuchet MS"/>
              </a:rPr>
              <a:t> </a:t>
            </a:r>
            <a:r>
              <a:rPr dirty="0" sz="1700" spc="-55">
                <a:latin typeface="Trebuchet MS"/>
                <a:cs typeface="Trebuchet MS"/>
              </a:rPr>
              <a:t>into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 spc="-85">
                <a:latin typeface="Trebuchet MS"/>
                <a:cs typeface="Trebuchet MS"/>
              </a:rPr>
              <a:t>different</a:t>
            </a:r>
            <a:r>
              <a:rPr dirty="0" sz="1700" spc="-10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languages</a:t>
            </a:r>
            <a:r>
              <a:rPr dirty="0" sz="1700" spc="-165">
                <a:latin typeface="Trebuchet MS"/>
                <a:cs typeface="Trebuchet MS"/>
              </a:rPr>
              <a:t> </a:t>
            </a:r>
            <a:r>
              <a:rPr dirty="0" sz="1700" spc="-55">
                <a:latin typeface="Trebuchet MS"/>
                <a:cs typeface="Trebuchet MS"/>
              </a:rPr>
              <a:t>while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preserving</a:t>
            </a:r>
            <a:r>
              <a:rPr dirty="0" sz="1700" spc="-165">
                <a:latin typeface="Trebuchet MS"/>
                <a:cs typeface="Trebuchet MS"/>
              </a:rPr>
              <a:t> </a:t>
            </a:r>
            <a:r>
              <a:rPr dirty="0" sz="1700" spc="-30">
                <a:latin typeface="Trebuchet MS"/>
                <a:cs typeface="Trebuchet MS"/>
              </a:rPr>
              <a:t>emotional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nuances</a:t>
            </a:r>
            <a:r>
              <a:rPr dirty="0" sz="1700" spc="-75">
                <a:latin typeface="Trebuchet MS"/>
                <a:cs typeface="Trebuchet MS"/>
              </a:rPr>
              <a:t> </a:t>
            </a:r>
            <a:r>
              <a:rPr dirty="0" sz="1700" spc="-85">
                <a:latin typeface="Trebuchet MS"/>
                <a:cs typeface="Trebuchet MS"/>
              </a:rPr>
              <a:t>like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80">
                <a:latin typeface="Trebuchet MS"/>
                <a:cs typeface="Trebuchet MS"/>
              </a:rPr>
              <a:t>tone,</a:t>
            </a:r>
            <a:r>
              <a:rPr dirty="0" sz="1700" spc="-2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pitch, </a:t>
            </a:r>
            <a:r>
              <a:rPr dirty="0" sz="1700">
                <a:latin typeface="Trebuchet MS"/>
                <a:cs typeface="Trebuchet MS"/>
              </a:rPr>
              <a:t>and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20">
                <a:latin typeface="Trebuchet MS"/>
                <a:cs typeface="Trebuchet MS"/>
              </a:rPr>
              <a:t>expressiveness.</a:t>
            </a:r>
            <a:r>
              <a:rPr dirty="0" sz="1700" spc="-120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Unlike</a:t>
            </a:r>
            <a:r>
              <a:rPr dirty="0" sz="1700" spc="-165">
                <a:latin typeface="Trebuchet MS"/>
                <a:cs typeface="Trebuchet MS"/>
              </a:rPr>
              <a:t> </a:t>
            </a:r>
            <a:r>
              <a:rPr dirty="0" sz="1700" spc="-65">
                <a:latin typeface="Trebuchet MS"/>
                <a:cs typeface="Trebuchet MS"/>
              </a:rPr>
              <a:t>traditional </a:t>
            </a:r>
            <a:r>
              <a:rPr dirty="0" sz="1700" spc="-40">
                <a:latin typeface="Trebuchet MS"/>
                <a:cs typeface="Trebuchet MS"/>
              </a:rPr>
              <a:t>translators</a:t>
            </a:r>
            <a:r>
              <a:rPr dirty="0" sz="1700" spc="-80">
                <a:latin typeface="Trebuchet MS"/>
                <a:cs typeface="Trebuchet MS"/>
              </a:rPr>
              <a:t> </a:t>
            </a:r>
            <a:r>
              <a:rPr dirty="0" sz="1700" spc="-85">
                <a:latin typeface="Trebuchet MS"/>
                <a:cs typeface="Trebuchet MS"/>
              </a:rPr>
              <a:t>that</a:t>
            </a:r>
            <a:r>
              <a:rPr dirty="0" sz="1700" spc="-11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focus</a:t>
            </a:r>
            <a:r>
              <a:rPr dirty="0" sz="1700" spc="-170">
                <a:latin typeface="Trebuchet MS"/>
                <a:cs typeface="Trebuchet MS"/>
              </a:rPr>
              <a:t> </a:t>
            </a:r>
            <a:r>
              <a:rPr dirty="0" sz="1700" spc="-30">
                <a:latin typeface="Trebuchet MS"/>
                <a:cs typeface="Trebuchet MS"/>
              </a:rPr>
              <a:t>only</a:t>
            </a:r>
            <a:r>
              <a:rPr dirty="0" sz="1700" spc="-10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on</a:t>
            </a:r>
            <a:r>
              <a:rPr dirty="0" sz="1700" spc="-13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word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accuracy, </a:t>
            </a:r>
            <a:r>
              <a:rPr dirty="0" sz="1700" spc="-40">
                <a:latin typeface="Trebuchet MS"/>
                <a:cs typeface="Trebuchet MS"/>
              </a:rPr>
              <a:t>Stellar</a:t>
            </a:r>
            <a:r>
              <a:rPr dirty="0" sz="1700" spc="-13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Speech</a:t>
            </a:r>
            <a:r>
              <a:rPr dirty="0" sz="1700" spc="-13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ensures</a:t>
            </a:r>
            <a:r>
              <a:rPr dirty="0" sz="1700" spc="-17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a</a:t>
            </a:r>
            <a:r>
              <a:rPr dirty="0" sz="1700" spc="-85">
                <a:latin typeface="Trebuchet MS"/>
                <a:cs typeface="Trebuchet MS"/>
              </a:rPr>
              <a:t> </a:t>
            </a:r>
            <a:r>
              <a:rPr dirty="0" sz="1700" spc="-55">
                <a:latin typeface="Trebuchet MS"/>
                <a:cs typeface="Trebuchet MS"/>
              </a:rPr>
              <a:t>natural</a:t>
            </a:r>
            <a:r>
              <a:rPr dirty="0" sz="1700" spc="-6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and</a:t>
            </a:r>
            <a:r>
              <a:rPr dirty="0" sz="1700" spc="-55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immersive</a:t>
            </a:r>
            <a:r>
              <a:rPr dirty="0" sz="1700" spc="-75">
                <a:latin typeface="Trebuchet MS"/>
                <a:cs typeface="Trebuchet MS"/>
              </a:rPr>
              <a:t> </a:t>
            </a:r>
            <a:r>
              <a:rPr dirty="0" sz="1700" spc="-30">
                <a:latin typeface="Trebuchet MS"/>
                <a:cs typeface="Trebuchet MS"/>
              </a:rPr>
              <a:t>conversation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experience.</a:t>
            </a:r>
            <a:endParaRPr sz="17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45">
                <a:latin typeface="Trebuchet MS"/>
                <a:cs typeface="Trebuchet MS"/>
              </a:rPr>
              <a:t>Existing</a:t>
            </a:r>
            <a:r>
              <a:rPr dirty="0" sz="1700" spc="-85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translators</a:t>
            </a:r>
            <a:r>
              <a:rPr dirty="0" sz="1700" spc="-90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sound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50">
                <a:latin typeface="Trebuchet MS"/>
                <a:cs typeface="Trebuchet MS"/>
              </a:rPr>
              <a:t>robotic</a:t>
            </a:r>
            <a:r>
              <a:rPr dirty="0" sz="1700" spc="-8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and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25">
                <a:latin typeface="Trebuchet MS"/>
                <a:cs typeface="Trebuchet MS"/>
              </a:rPr>
              <a:t>emotionless,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leading</a:t>
            </a:r>
            <a:r>
              <a:rPr dirty="0" sz="1700" spc="-85">
                <a:latin typeface="Trebuchet MS"/>
                <a:cs typeface="Trebuchet MS"/>
              </a:rPr>
              <a:t> </a:t>
            </a:r>
            <a:r>
              <a:rPr dirty="0" sz="1700" spc="-60">
                <a:latin typeface="Trebuchet MS"/>
                <a:cs typeface="Trebuchet MS"/>
              </a:rPr>
              <a:t>to</a:t>
            </a:r>
            <a:r>
              <a:rPr dirty="0" sz="1700" spc="-13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misinterpretations.</a:t>
            </a:r>
            <a:endParaRPr sz="17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>
                <a:latin typeface="Trebuchet MS"/>
                <a:cs typeface="Trebuchet MS"/>
              </a:rPr>
              <a:t>Emotions</a:t>
            </a:r>
            <a:r>
              <a:rPr dirty="0" sz="1700" spc="-120">
                <a:latin typeface="Trebuchet MS"/>
                <a:cs typeface="Trebuchet MS"/>
              </a:rPr>
              <a:t> </a:t>
            </a:r>
            <a:r>
              <a:rPr dirty="0" sz="1700" spc="-60">
                <a:latin typeface="Trebuchet MS"/>
                <a:cs typeface="Trebuchet MS"/>
              </a:rPr>
              <a:t>are</a:t>
            </a:r>
            <a:r>
              <a:rPr dirty="0" sz="1700" spc="-110">
                <a:latin typeface="Trebuchet MS"/>
                <a:cs typeface="Trebuchet MS"/>
              </a:rPr>
              <a:t> </a:t>
            </a:r>
            <a:r>
              <a:rPr dirty="0" sz="1700" spc="-30">
                <a:latin typeface="Trebuchet MS"/>
                <a:cs typeface="Trebuchet MS"/>
              </a:rPr>
              <a:t>crucial</a:t>
            </a:r>
            <a:r>
              <a:rPr dirty="0" sz="1700" spc="-185">
                <a:latin typeface="Trebuchet MS"/>
                <a:cs typeface="Trebuchet MS"/>
              </a:rPr>
              <a:t> </a:t>
            </a:r>
            <a:r>
              <a:rPr dirty="0" sz="1700" spc="-20">
                <a:latin typeface="Trebuchet MS"/>
                <a:cs typeface="Trebuchet MS"/>
              </a:rPr>
              <a:t>in</a:t>
            </a:r>
            <a:r>
              <a:rPr dirty="0" sz="1700" spc="-16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customer</a:t>
            </a:r>
            <a:r>
              <a:rPr dirty="0" sz="1700" spc="-16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service,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90">
                <a:latin typeface="Trebuchet MS"/>
                <a:cs typeface="Trebuchet MS"/>
              </a:rPr>
              <a:t>therapy,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and</a:t>
            </a:r>
            <a:r>
              <a:rPr dirty="0" sz="1700" spc="-95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negotiations.</a:t>
            </a:r>
            <a:endParaRPr sz="1700">
              <a:latin typeface="Trebuchet MS"/>
              <a:cs typeface="Trebuchet MS"/>
            </a:endParaRPr>
          </a:p>
          <a:p>
            <a:pPr marL="241300" marR="5080" indent="-229235">
              <a:lnSpc>
                <a:spcPts val="188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700" spc="-35">
                <a:latin typeface="Trebuchet MS"/>
                <a:cs typeface="Trebuchet MS"/>
              </a:rPr>
              <a:t>By</a:t>
            </a:r>
            <a:r>
              <a:rPr dirty="0" sz="1700" spc="-100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preserving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tone</a:t>
            </a:r>
            <a:r>
              <a:rPr dirty="0" sz="1700" spc="-7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and</a:t>
            </a:r>
            <a:r>
              <a:rPr dirty="0" sz="1700" spc="-145">
                <a:latin typeface="Trebuchet MS"/>
                <a:cs typeface="Trebuchet MS"/>
              </a:rPr>
              <a:t> </a:t>
            </a:r>
            <a:r>
              <a:rPr dirty="0" sz="1700" spc="-85">
                <a:latin typeface="Trebuchet MS"/>
                <a:cs typeface="Trebuchet MS"/>
              </a:rPr>
              <a:t>intent,</a:t>
            </a:r>
            <a:r>
              <a:rPr dirty="0" sz="1700" spc="-114">
                <a:latin typeface="Trebuchet MS"/>
                <a:cs typeface="Trebuchet MS"/>
              </a:rPr>
              <a:t> </a:t>
            </a:r>
            <a:r>
              <a:rPr dirty="0" sz="1700" spc="-40">
                <a:latin typeface="Trebuchet MS"/>
                <a:cs typeface="Trebuchet MS"/>
              </a:rPr>
              <a:t>Stellar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Speech</a:t>
            </a:r>
            <a:r>
              <a:rPr dirty="0" sz="1700" spc="-125">
                <a:latin typeface="Trebuchet MS"/>
                <a:cs typeface="Trebuchet MS"/>
              </a:rPr>
              <a:t> </a:t>
            </a:r>
            <a:r>
              <a:rPr dirty="0" sz="1700">
                <a:latin typeface="Trebuchet MS"/>
                <a:cs typeface="Trebuchet MS"/>
              </a:rPr>
              <a:t>enhances</a:t>
            </a:r>
            <a:r>
              <a:rPr dirty="0" sz="1700" spc="-75">
                <a:latin typeface="Trebuchet MS"/>
                <a:cs typeface="Trebuchet MS"/>
              </a:rPr>
              <a:t> </a:t>
            </a:r>
            <a:r>
              <a:rPr dirty="0" sz="1700" spc="-45">
                <a:latin typeface="Trebuchet MS"/>
                <a:cs typeface="Trebuchet MS"/>
              </a:rPr>
              <a:t>multilingual</a:t>
            </a:r>
            <a:r>
              <a:rPr dirty="0" sz="1700" spc="-150">
                <a:latin typeface="Trebuchet MS"/>
                <a:cs typeface="Trebuchet MS"/>
              </a:rPr>
              <a:t> </a:t>
            </a:r>
            <a:r>
              <a:rPr dirty="0" sz="1700" spc="-10">
                <a:latin typeface="Trebuchet MS"/>
                <a:cs typeface="Trebuchet MS"/>
              </a:rPr>
              <a:t>communication effectively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801" y="2715260"/>
            <a:ext cx="2064385" cy="51815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-80">
                <a:solidFill>
                  <a:srgbClr val="585858"/>
                </a:solidFill>
              </a:rPr>
              <a:t>THANK</a:t>
            </a:r>
            <a:r>
              <a:rPr dirty="0" sz="3200" spc="-315">
                <a:solidFill>
                  <a:srgbClr val="585858"/>
                </a:solidFill>
              </a:rPr>
              <a:t> </a:t>
            </a:r>
            <a:r>
              <a:rPr dirty="0" sz="3200" spc="-25">
                <a:solidFill>
                  <a:srgbClr val="585858"/>
                </a:solidFill>
              </a:rPr>
              <a:t>YOU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7002168" y="2327796"/>
            <a:ext cx="3637915" cy="2196465"/>
            <a:chOff x="7002168" y="2327796"/>
            <a:chExt cx="3637915" cy="2196465"/>
          </a:xfrm>
        </p:grpSpPr>
        <p:sp>
          <p:nvSpPr>
            <p:cNvPr id="4" name="object 4" descr=""/>
            <p:cNvSpPr/>
            <p:nvPr/>
          </p:nvSpPr>
          <p:spPr>
            <a:xfrm>
              <a:off x="8603026" y="4090141"/>
              <a:ext cx="324485" cy="351155"/>
            </a:xfrm>
            <a:custGeom>
              <a:avLst/>
              <a:gdLst/>
              <a:ahLst/>
              <a:cxnLst/>
              <a:rect l="l" t="t" r="r" b="b"/>
              <a:pathLst>
                <a:path w="324484" h="351154">
                  <a:moveTo>
                    <a:pt x="237200" y="0"/>
                  </a:moveTo>
                  <a:lnTo>
                    <a:pt x="180749" y="27447"/>
                  </a:lnTo>
                  <a:lnTo>
                    <a:pt x="19162" y="213884"/>
                  </a:lnTo>
                  <a:lnTo>
                    <a:pt x="0" y="273440"/>
                  </a:lnTo>
                  <a:lnTo>
                    <a:pt x="8092" y="304189"/>
                  </a:lnTo>
                  <a:lnTo>
                    <a:pt x="41238" y="340117"/>
                  </a:lnTo>
                  <a:lnTo>
                    <a:pt x="89597" y="350604"/>
                  </a:lnTo>
                  <a:lnTo>
                    <a:pt x="105005" y="346655"/>
                  </a:lnTo>
                  <a:lnTo>
                    <a:pt x="143459" y="321603"/>
                  </a:lnTo>
                  <a:lnTo>
                    <a:pt x="305046" y="135166"/>
                  </a:lnTo>
                  <a:lnTo>
                    <a:pt x="324208" y="75610"/>
                  </a:lnTo>
                  <a:lnTo>
                    <a:pt x="316116" y="44861"/>
                  </a:lnTo>
                  <a:lnTo>
                    <a:pt x="296759" y="19161"/>
                  </a:lnTo>
                  <a:lnTo>
                    <a:pt x="268728" y="3560"/>
                  </a:lnTo>
                  <a:lnTo>
                    <a:pt x="237200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03026" y="4090141"/>
              <a:ext cx="324485" cy="351155"/>
            </a:xfrm>
            <a:custGeom>
              <a:avLst/>
              <a:gdLst/>
              <a:ahLst/>
              <a:cxnLst/>
              <a:rect l="l" t="t" r="r" b="b"/>
              <a:pathLst>
                <a:path w="324484" h="351154">
                  <a:moveTo>
                    <a:pt x="89597" y="350604"/>
                  </a:moveTo>
                  <a:lnTo>
                    <a:pt x="41238" y="340117"/>
                  </a:lnTo>
                  <a:lnTo>
                    <a:pt x="8092" y="304189"/>
                  </a:lnTo>
                  <a:lnTo>
                    <a:pt x="0" y="273440"/>
                  </a:lnTo>
                  <a:lnTo>
                    <a:pt x="3560" y="241914"/>
                  </a:lnTo>
                  <a:lnTo>
                    <a:pt x="19162" y="213884"/>
                  </a:lnTo>
                  <a:lnTo>
                    <a:pt x="180749" y="27447"/>
                  </a:lnTo>
                  <a:lnTo>
                    <a:pt x="206450" y="8091"/>
                  </a:lnTo>
                  <a:lnTo>
                    <a:pt x="237200" y="0"/>
                  </a:lnTo>
                  <a:lnTo>
                    <a:pt x="268728" y="3560"/>
                  </a:lnTo>
                  <a:lnTo>
                    <a:pt x="296759" y="19161"/>
                  </a:lnTo>
                  <a:lnTo>
                    <a:pt x="316116" y="44861"/>
                  </a:lnTo>
                  <a:lnTo>
                    <a:pt x="324208" y="75610"/>
                  </a:lnTo>
                  <a:lnTo>
                    <a:pt x="320648" y="107136"/>
                  </a:lnTo>
                  <a:lnTo>
                    <a:pt x="143459" y="321603"/>
                  </a:lnTo>
                  <a:lnTo>
                    <a:pt x="105005" y="346655"/>
                  </a:lnTo>
                  <a:lnTo>
                    <a:pt x="89597" y="350604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27500" y="3922347"/>
              <a:ext cx="394970" cy="424180"/>
            </a:xfrm>
            <a:custGeom>
              <a:avLst/>
              <a:gdLst/>
              <a:ahLst/>
              <a:cxnLst/>
              <a:rect l="l" t="t" r="r" b="b"/>
              <a:pathLst>
                <a:path w="394970" h="424179">
                  <a:moveTo>
                    <a:pt x="286919" y="0"/>
                  </a:moveTo>
                  <a:lnTo>
                    <a:pt x="248529" y="9645"/>
                  </a:lnTo>
                  <a:lnTo>
                    <a:pt x="215966" y="33662"/>
                  </a:lnTo>
                  <a:lnTo>
                    <a:pt x="25377" y="253243"/>
                  </a:lnTo>
                  <a:lnTo>
                    <a:pt x="5114" y="288135"/>
                  </a:lnTo>
                  <a:lnTo>
                    <a:pt x="0" y="327299"/>
                  </a:lnTo>
                  <a:lnTo>
                    <a:pt x="9645" y="365687"/>
                  </a:lnTo>
                  <a:lnTo>
                    <a:pt x="33663" y="398249"/>
                  </a:lnTo>
                  <a:lnTo>
                    <a:pt x="52373" y="411455"/>
                  </a:lnTo>
                  <a:lnTo>
                    <a:pt x="71471" y="420000"/>
                  </a:lnTo>
                  <a:lnTo>
                    <a:pt x="91345" y="423884"/>
                  </a:lnTo>
                  <a:lnTo>
                    <a:pt x="112385" y="423107"/>
                  </a:lnTo>
                  <a:lnTo>
                    <a:pt x="164823" y="403881"/>
                  </a:lnTo>
                  <a:lnTo>
                    <a:pt x="369266" y="170382"/>
                  </a:lnTo>
                  <a:lnTo>
                    <a:pt x="389529" y="135490"/>
                  </a:lnTo>
                  <a:lnTo>
                    <a:pt x="394644" y="96325"/>
                  </a:lnTo>
                  <a:lnTo>
                    <a:pt x="384998" y="57937"/>
                  </a:lnTo>
                  <a:lnTo>
                    <a:pt x="360980" y="25376"/>
                  </a:lnTo>
                  <a:lnTo>
                    <a:pt x="326086" y="5114"/>
                  </a:lnTo>
                  <a:lnTo>
                    <a:pt x="286919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27500" y="3922347"/>
              <a:ext cx="394970" cy="424180"/>
            </a:xfrm>
            <a:custGeom>
              <a:avLst/>
              <a:gdLst/>
              <a:ahLst/>
              <a:cxnLst/>
              <a:rect l="l" t="t" r="r" b="b"/>
              <a:pathLst>
                <a:path w="394970" h="424179">
                  <a:moveTo>
                    <a:pt x="112385" y="423107"/>
                  </a:moveTo>
                  <a:lnTo>
                    <a:pt x="71471" y="420000"/>
                  </a:lnTo>
                  <a:lnTo>
                    <a:pt x="33663" y="398249"/>
                  </a:lnTo>
                  <a:lnTo>
                    <a:pt x="9645" y="365687"/>
                  </a:lnTo>
                  <a:lnTo>
                    <a:pt x="0" y="327299"/>
                  </a:lnTo>
                  <a:lnTo>
                    <a:pt x="5114" y="288135"/>
                  </a:lnTo>
                  <a:lnTo>
                    <a:pt x="25377" y="253243"/>
                  </a:lnTo>
                  <a:lnTo>
                    <a:pt x="215966" y="33662"/>
                  </a:lnTo>
                  <a:lnTo>
                    <a:pt x="248529" y="9645"/>
                  </a:lnTo>
                  <a:lnTo>
                    <a:pt x="286919" y="0"/>
                  </a:lnTo>
                  <a:lnTo>
                    <a:pt x="326086" y="5114"/>
                  </a:lnTo>
                  <a:lnTo>
                    <a:pt x="360980" y="25376"/>
                  </a:lnTo>
                  <a:lnTo>
                    <a:pt x="384998" y="57937"/>
                  </a:lnTo>
                  <a:lnTo>
                    <a:pt x="394644" y="96325"/>
                  </a:lnTo>
                  <a:lnTo>
                    <a:pt x="389529" y="135490"/>
                  </a:lnTo>
                  <a:lnTo>
                    <a:pt x="369266" y="170382"/>
                  </a:lnTo>
                  <a:lnTo>
                    <a:pt x="178677" y="389963"/>
                  </a:lnTo>
                  <a:lnTo>
                    <a:pt x="148638" y="414303"/>
                  </a:lnTo>
                  <a:lnTo>
                    <a:pt x="112385" y="423107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45759" y="3727625"/>
              <a:ext cx="436245" cy="464820"/>
            </a:xfrm>
            <a:custGeom>
              <a:avLst/>
              <a:gdLst/>
              <a:ahLst/>
              <a:cxnLst/>
              <a:rect l="l" t="t" r="r" b="b"/>
              <a:pathLst>
                <a:path w="436245" h="464820">
                  <a:moveTo>
                    <a:pt x="305564" y="0"/>
                  </a:moveTo>
                  <a:lnTo>
                    <a:pt x="259535" y="12623"/>
                  </a:lnTo>
                  <a:lnTo>
                    <a:pt x="220109" y="41948"/>
                  </a:lnTo>
                  <a:lnTo>
                    <a:pt x="29520" y="261529"/>
                  </a:lnTo>
                  <a:lnTo>
                    <a:pt x="5243" y="303283"/>
                  </a:lnTo>
                  <a:lnTo>
                    <a:pt x="0" y="350086"/>
                  </a:lnTo>
                  <a:lnTo>
                    <a:pt x="12623" y="396113"/>
                  </a:lnTo>
                  <a:lnTo>
                    <a:pt x="41950" y="435536"/>
                  </a:lnTo>
                  <a:lnTo>
                    <a:pt x="62019" y="449389"/>
                  </a:lnTo>
                  <a:lnTo>
                    <a:pt x="84418" y="459359"/>
                  </a:lnTo>
                  <a:lnTo>
                    <a:pt x="108371" y="464667"/>
                  </a:lnTo>
                  <a:lnTo>
                    <a:pt x="133101" y="464537"/>
                  </a:lnTo>
                  <a:lnTo>
                    <a:pt x="177641" y="453144"/>
                  </a:lnTo>
                  <a:lnTo>
                    <a:pt x="215966" y="423107"/>
                  </a:lnTo>
                  <a:lnTo>
                    <a:pt x="406555" y="203526"/>
                  </a:lnTo>
                  <a:lnTo>
                    <a:pt x="430832" y="161772"/>
                  </a:lnTo>
                  <a:lnTo>
                    <a:pt x="436076" y="114969"/>
                  </a:lnTo>
                  <a:lnTo>
                    <a:pt x="423452" y="68942"/>
                  </a:lnTo>
                  <a:lnTo>
                    <a:pt x="394126" y="29519"/>
                  </a:lnTo>
                  <a:lnTo>
                    <a:pt x="352370" y="5243"/>
                  </a:lnTo>
                  <a:lnTo>
                    <a:pt x="30556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45759" y="3727625"/>
              <a:ext cx="436245" cy="464820"/>
            </a:xfrm>
            <a:custGeom>
              <a:avLst/>
              <a:gdLst/>
              <a:ahLst/>
              <a:cxnLst/>
              <a:rect l="l" t="t" r="r" b="b"/>
              <a:pathLst>
                <a:path w="436245" h="464820">
                  <a:moveTo>
                    <a:pt x="133101" y="464537"/>
                  </a:moveTo>
                  <a:lnTo>
                    <a:pt x="84418" y="459359"/>
                  </a:lnTo>
                  <a:lnTo>
                    <a:pt x="41950" y="435536"/>
                  </a:lnTo>
                  <a:lnTo>
                    <a:pt x="12623" y="396113"/>
                  </a:lnTo>
                  <a:lnTo>
                    <a:pt x="0" y="350086"/>
                  </a:lnTo>
                  <a:lnTo>
                    <a:pt x="5243" y="303283"/>
                  </a:lnTo>
                  <a:lnTo>
                    <a:pt x="29520" y="261529"/>
                  </a:lnTo>
                  <a:lnTo>
                    <a:pt x="220109" y="41948"/>
                  </a:lnTo>
                  <a:lnTo>
                    <a:pt x="259535" y="12623"/>
                  </a:lnTo>
                  <a:lnTo>
                    <a:pt x="305564" y="0"/>
                  </a:lnTo>
                  <a:lnTo>
                    <a:pt x="352370" y="5243"/>
                  </a:lnTo>
                  <a:lnTo>
                    <a:pt x="394126" y="29519"/>
                  </a:lnTo>
                  <a:lnTo>
                    <a:pt x="423452" y="68942"/>
                  </a:lnTo>
                  <a:lnTo>
                    <a:pt x="436076" y="114969"/>
                  </a:lnTo>
                  <a:lnTo>
                    <a:pt x="430832" y="161772"/>
                  </a:lnTo>
                  <a:lnTo>
                    <a:pt x="406555" y="203526"/>
                  </a:lnTo>
                  <a:lnTo>
                    <a:pt x="215966" y="423107"/>
                  </a:lnTo>
                  <a:lnTo>
                    <a:pt x="177641" y="453144"/>
                  </a:lnTo>
                  <a:lnTo>
                    <a:pt x="133101" y="464537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743302" y="3545331"/>
              <a:ext cx="465455" cy="494030"/>
            </a:xfrm>
            <a:custGeom>
              <a:avLst/>
              <a:gdLst/>
              <a:ahLst/>
              <a:cxnLst/>
              <a:rect l="l" t="t" r="r" b="b"/>
              <a:pathLst>
                <a:path w="465454" h="494029">
                  <a:moveTo>
                    <a:pt x="334567" y="0"/>
                  </a:moveTo>
                  <a:lnTo>
                    <a:pt x="288538" y="12623"/>
                  </a:lnTo>
                  <a:lnTo>
                    <a:pt x="249112" y="41948"/>
                  </a:lnTo>
                  <a:lnTo>
                    <a:pt x="29520" y="290530"/>
                  </a:lnTo>
                  <a:lnTo>
                    <a:pt x="5243" y="332284"/>
                  </a:lnTo>
                  <a:lnTo>
                    <a:pt x="0" y="379087"/>
                  </a:lnTo>
                  <a:lnTo>
                    <a:pt x="12623" y="425114"/>
                  </a:lnTo>
                  <a:lnTo>
                    <a:pt x="41950" y="464537"/>
                  </a:lnTo>
                  <a:lnTo>
                    <a:pt x="62019" y="478391"/>
                  </a:lnTo>
                  <a:lnTo>
                    <a:pt x="84418" y="488360"/>
                  </a:lnTo>
                  <a:lnTo>
                    <a:pt x="108371" y="493668"/>
                  </a:lnTo>
                  <a:lnTo>
                    <a:pt x="133101" y="493539"/>
                  </a:lnTo>
                  <a:lnTo>
                    <a:pt x="176087" y="480592"/>
                  </a:lnTo>
                  <a:lnTo>
                    <a:pt x="215966" y="452108"/>
                  </a:lnTo>
                  <a:lnTo>
                    <a:pt x="435558" y="203526"/>
                  </a:lnTo>
                  <a:lnTo>
                    <a:pt x="459835" y="161772"/>
                  </a:lnTo>
                  <a:lnTo>
                    <a:pt x="465079" y="114969"/>
                  </a:lnTo>
                  <a:lnTo>
                    <a:pt x="452455" y="68942"/>
                  </a:lnTo>
                  <a:lnTo>
                    <a:pt x="423128" y="29519"/>
                  </a:lnTo>
                  <a:lnTo>
                    <a:pt x="381372" y="5243"/>
                  </a:lnTo>
                  <a:lnTo>
                    <a:pt x="334567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743302" y="3545331"/>
              <a:ext cx="465455" cy="494030"/>
            </a:xfrm>
            <a:custGeom>
              <a:avLst/>
              <a:gdLst/>
              <a:ahLst/>
              <a:cxnLst/>
              <a:rect l="l" t="t" r="r" b="b"/>
              <a:pathLst>
                <a:path w="465454" h="494029">
                  <a:moveTo>
                    <a:pt x="133101" y="493539"/>
                  </a:moveTo>
                  <a:lnTo>
                    <a:pt x="84418" y="488360"/>
                  </a:lnTo>
                  <a:lnTo>
                    <a:pt x="41950" y="464537"/>
                  </a:lnTo>
                  <a:lnTo>
                    <a:pt x="12623" y="425114"/>
                  </a:lnTo>
                  <a:lnTo>
                    <a:pt x="0" y="379087"/>
                  </a:lnTo>
                  <a:lnTo>
                    <a:pt x="5243" y="332284"/>
                  </a:lnTo>
                  <a:lnTo>
                    <a:pt x="29520" y="290530"/>
                  </a:lnTo>
                  <a:lnTo>
                    <a:pt x="249112" y="41948"/>
                  </a:lnTo>
                  <a:lnTo>
                    <a:pt x="288538" y="12623"/>
                  </a:lnTo>
                  <a:lnTo>
                    <a:pt x="334567" y="0"/>
                  </a:lnTo>
                  <a:lnTo>
                    <a:pt x="381372" y="5243"/>
                  </a:lnTo>
                  <a:lnTo>
                    <a:pt x="423128" y="29519"/>
                  </a:lnTo>
                  <a:lnTo>
                    <a:pt x="452455" y="68942"/>
                  </a:lnTo>
                  <a:lnTo>
                    <a:pt x="465079" y="114969"/>
                  </a:lnTo>
                  <a:lnTo>
                    <a:pt x="459835" y="161772"/>
                  </a:lnTo>
                  <a:lnTo>
                    <a:pt x="435558" y="203526"/>
                  </a:lnTo>
                  <a:lnTo>
                    <a:pt x="215966" y="452108"/>
                  </a:lnTo>
                  <a:lnTo>
                    <a:pt x="176087" y="480592"/>
                  </a:lnTo>
                  <a:lnTo>
                    <a:pt x="133101" y="493539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22884" y="2348512"/>
              <a:ext cx="828040" cy="985519"/>
            </a:xfrm>
            <a:custGeom>
              <a:avLst/>
              <a:gdLst/>
              <a:ahLst/>
              <a:cxnLst/>
              <a:rect l="l" t="t" r="r" b="b"/>
              <a:pathLst>
                <a:path w="828040" h="985520">
                  <a:moveTo>
                    <a:pt x="472340" y="0"/>
                  </a:moveTo>
                  <a:lnTo>
                    <a:pt x="0" y="778890"/>
                  </a:lnTo>
                  <a:lnTo>
                    <a:pt x="319029" y="973613"/>
                  </a:lnTo>
                  <a:lnTo>
                    <a:pt x="349333" y="985395"/>
                  </a:lnTo>
                  <a:lnTo>
                    <a:pt x="409933" y="970117"/>
                  </a:lnTo>
                  <a:lnTo>
                    <a:pt x="816230" y="306584"/>
                  </a:lnTo>
                  <a:lnTo>
                    <a:pt x="828012" y="276288"/>
                  </a:lnTo>
                  <a:lnTo>
                    <a:pt x="826588" y="244439"/>
                  </a:lnTo>
                  <a:lnTo>
                    <a:pt x="812734" y="215696"/>
                  </a:lnTo>
                  <a:lnTo>
                    <a:pt x="787227" y="194722"/>
                  </a:lnTo>
                  <a:lnTo>
                    <a:pt x="472340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022884" y="2348512"/>
              <a:ext cx="828040" cy="985519"/>
            </a:xfrm>
            <a:custGeom>
              <a:avLst/>
              <a:gdLst/>
              <a:ahLst/>
              <a:cxnLst/>
              <a:rect l="l" t="t" r="r" b="b"/>
              <a:pathLst>
                <a:path w="828040" h="985520">
                  <a:moveTo>
                    <a:pt x="0" y="778890"/>
                  </a:moveTo>
                  <a:lnTo>
                    <a:pt x="319029" y="973613"/>
                  </a:lnTo>
                  <a:lnTo>
                    <a:pt x="349333" y="985395"/>
                  </a:lnTo>
                  <a:lnTo>
                    <a:pt x="381188" y="983971"/>
                  </a:lnTo>
                  <a:lnTo>
                    <a:pt x="409933" y="970117"/>
                  </a:lnTo>
                  <a:lnTo>
                    <a:pt x="430908" y="944612"/>
                  </a:lnTo>
                  <a:lnTo>
                    <a:pt x="816230" y="306584"/>
                  </a:lnTo>
                  <a:lnTo>
                    <a:pt x="828012" y="276288"/>
                  </a:lnTo>
                  <a:lnTo>
                    <a:pt x="826588" y="244439"/>
                  </a:lnTo>
                  <a:lnTo>
                    <a:pt x="812734" y="215696"/>
                  </a:lnTo>
                  <a:lnTo>
                    <a:pt x="787227" y="194722"/>
                  </a:lnTo>
                  <a:lnTo>
                    <a:pt x="472340" y="0"/>
                  </a:lnTo>
                  <a:lnTo>
                    <a:pt x="0" y="778890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532514" y="2721385"/>
              <a:ext cx="2221230" cy="1781810"/>
            </a:xfrm>
            <a:custGeom>
              <a:avLst/>
              <a:gdLst/>
              <a:ahLst/>
              <a:cxnLst/>
              <a:rect l="l" t="t" r="r" b="b"/>
              <a:pathLst>
                <a:path w="2221229" h="1781810">
                  <a:moveTo>
                    <a:pt x="1987551" y="1276055"/>
                  </a:moveTo>
                  <a:lnTo>
                    <a:pt x="1317552" y="1276055"/>
                  </a:lnTo>
                  <a:lnTo>
                    <a:pt x="1347784" y="1278450"/>
                  </a:lnTo>
                  <a:lnTo>
                    <a:pt x="1376075" y="1285894"/>
                  </a:lnTo>
                  <a:lnTo>
                    <a:pt x="1425276" y="1317485"/>
                  </a:lnTo>
                  <a:lnTo>
                    <a:pt x="1465155" y="1368755"/>
                  </a:lnTo>
                  <a:lnTo>
                    <a:pt x="1483281" y="1429347"/>
                  </a:lnTo>
                  <a:lnTo>
                    <a:pt x="1482634" y="1462686"/>
                  </a:lnTo>
                  <a:lnTo>
                    <a:pt x="1474995" y="1494082"/>
                  </a:lnTo>
                  <a:lnTo>
                    <a:pt x="1461141" y="1523148"/>
                  </a:lnTo>
                  <a:lnTo>
                    <a:pt x="1441849" y="1549495"/>
                  </a:lnTo>
                  <a:lnTo>
                    <a:pt x="1300979" y="1711073"/>
                  </a:lnTo>
                  <a:lnTo>
                    <a:pt x="1358984" y="1756647"/>
                  </a:lnTo>
                  <a:lnTo>
                    <a:pt x="1381513" y="1768105"/>
                  </a:lnTo>
                  <a:lnTo>
                    <a:pt x="1405596" y="1776844"/>
                  </a:lnTo>
                  <a:lnTo>
                    <a:pt x="1431232" y="1781699"/>
                  </a:lnTo>
                  <a:lnTo>
                    <a:pt x="1458422" y="1781505"/>
                  </a:lnTo>
                  <a:lnTo>
                    <a:pt x="1501696" y="1771761"/>
                  </a:lnTo>
                  <a:lnTo>
                    <a:pt x="1539446" y="1751890"/>
                  </a:lnTo>
                  <a:lnTo>
                    <a:pt x="1570290" y="1723503"/>
                  </a:lnTo>
                  <a:lnTo>
                    <a:pt x="1592847" y="1688210"/>
                  </a:lnTo>
                  <a:lnTo>
                    <a:pt x="1605737" y="1647624"/>
                  </a:lnTo>
                  <a:lnTo>
                    <a:pt x="1607579" y="1603355"/>
                  </a:lnTo>
                  <a:lnTo>
                    <a:pt x="1607579" y="1599212"/>
                  </a:lnTo>
                  <a:lnTo>
                    <a:pt x="1667411" y="1599212"/>
                  </a:lnTo>
                  <a:lnTo>
                    <a:pt x="1730035" y="1573740"/>
                  </a:lnTo>
                  <a:lnTo>
                    <a:pt x="1760879" y="1545352"/>
                  </a:lnTo>
                  <a:lnTo>
                    <a:pt x="1783437" y="1510060"/>
                  </a:lnTo>
                  <a:lnTo>
                    <a:pt x="1796327" y="1469473"/>
                  </a:lnTo>
                  <a:lnTo>
                    <a:pt x="1798168" y="1425204"/>
                  </a:lnTo>
                  <a:lnTo>
                    <a:pt x="1798168" y="1421061"/>
                  </a:lnTo>
                  <a:lnTo>
                    <a:pt x="1858001" y="1421061"/>
                  </a:lnTo>
                  <a:lnTo>
                    <a:pt x="1920624" y="1395589"/>
                  </a:lnTo>
                  <a:lnTo>
                    <a:pt x="1951468" y="1367202"/>
                  </a:lnTo>
                  <a:lnTo>
                    <a:pt x="1974026" y="1331909"/>
                  </a:lnTo>
                  <a:lnTo>
                    <a:pt x="1986916" y="1291323"/>
                  </a:lnTo>
                  <a:lnTo>
                    <a:pt x="1987206" y="1284341"/>
                  </a:lnTo>
                  <a:lnTo>
                    <a:pt x="1987333" y="1281298"/>
                  </a:lnTo>
                  <a:lnTo>
                    <a:pt x="1987451" y="1278450"/>
                  </a:lnTo>
                  <a:lnTo>
                    <a:pt x="1987551" y="1276055"/>
                  </a:lnTo>
                  <a:close/>
                </a:path>
                <a:path w="2221229" h="1781810">
                  <a:moveTo>
                    <a:pt x="1667411" y="1599212"/>
                  </a:moveTo>
                  <a:lnTo>
                    <a:pt x="1607579" y="1599212"/>
                  </a:lnTo>
                  <a:lnTo>
                    <a:pt x="1617549" y="1601607"/>
                  </a:lnTo>
                  <a:lnTo>
                    <a:pt x="1628295" y="1602837"/>
                  </a:lnTo>
                  <a:lnTo>
                    <a:pt x="1640577" y="1603355"/>
                  </a:lnTo>
                  <a:lnTo>
                    <a:pt x="1649011" y="1603355"/>
                  </a:lnTo>
                  <a:lnTo>
                    <a:pt x="1667411" y="1599212"/>
                  </a:lnTo>
                  <a:close/>
                </a:path>
                <a:path w="2221229" h="1781810">
                  <a:moveTo>
                    <a:pt x="1858001" y="1421061"/>
                  </a:moveTo>
                  <a:lnTo>
                    <a:pt x="1798168" y="1421061"/>
                  </a:lnTo>
                  <a:lnTo>
                    <a:pt x="1808138" y="1423456"/>
                  </a:lnTo>
                  <a:lnTo>
                    <a:pt x="1818884" y="1424686"/>
                  </a:lnTo>
                  <a:lnTo>
                    <a:pt x="1831166" y="1425204"/>
                  </a:lnTo>
                  <a:lnTo>
                    <a:pt x="1839601" y="1425204"/>
                  </a:lnTo>
                  <a:lnTo>
                    <a:pt x="1858001" y="1421061"/>
                  </a:lnTo>
                  <a:close/>
                </a:path>
                <a:path w="2221229" h="1781810">
                  <a:moveTo>
                    <a:pt x="2217208" y="1110333"/>
                  </a:moveTo>
                  <a:lnTo>
                    <a:pt x="1085530" y="1110333"/>
                  </a:lnTo>
                  <a:lnTo>
                    <a:pt x="1118935" y="1113376"/>
                  </a:lnTo>
                  <a:lnTo>
                    <a:pt x="1150786" y="1122244"/>
                  </a:lnTo>
                  <a:lnTo>
                    <a:pt x="1209827" y="1155907"/>
                  </a:lnTo>
                  <a:lnTo>
                    <a:pt x="1253331" y="1213909"/>
                  </a:lnTo>
                  <a:lnTo>
                    <a:pt x="1271976" y="1284341"/>
                  </a:lnTo>
                  <a:lnTo>
                    <a:pt x="1282010" y="1281298"/>
                  </a:lnTo>
                  <a:lnTo>
                    <a:pt x="1293210" y="1278644"/>
                  </a:lnTo>
                  <a:lnTo>
                    <a:pt x="1305187" y="1276767"/>
                  </a:lnTo>
                  <a:lnTo>
                    <a:pt x="1317552" y="1276055"/>
                  </a:lnTo>
                  <a:lnTo>
                    <a:pt x="1987551" y="1276055"/>
                  </a:lnTo>
                  <a:lnTo>
                    <a:pt x="1988720" y="1247960"/>
                  </a:lnTo>
                  <a:lnTo>
                    <a:pt x="1988757" y="1238767"/>
                  </a:lnTo>
                  <a:lnTo>
                    <a:pt x="1984679" y="1230611"/>
                  </a:lnTo>
                  <a:lnTo>
                    <a:pt x="1984614" y="1222195"/>
                  </a:lnTo>
                  <a:lnTo>
                    <a:pt x="2127868" y="1222195"/>
                  </a:lnTo>
                  <a:lnTo>
                    <a:pt x="2152646" y="1209152"/>
                  </a:lnTo>
                  <a:lnTo>
                    <a:pt x="2183490" y="1180765"/>
                  </a:lnTo>
                  <a:lnTo>
                    <a:pt x="2206048" y="1145472"/>
                  </a:lnTo>
                  <a:lnTo>
                    <a:pt x="2217208" y="1110333"/>
                  </a:lnTo>
                  <a:close/>
                </a:path>
                <a:path w="2221229" h="1781810">
                  <a:moveTo>
                    <a:pt x="2127868" y="1222195"/>
                  </a:moveTo>
                  <a:lnTo>
                    <a:pt x="1984614" y="1222195"/>
                  </a:lnTo>
                  <a:lnTo>
                    <a:pt x="2004036" y="1230611"/>
                  </a:lnTo>
                  <a:lnTo>
                    <a:pt x="2025011" y="1236696"/>
                  </a:lnTo>
                  <a:lnTo>
                    <a:pt x="2047540" y="1239674"/>
                  </a:lnTo>
                  <a:lnTo>
                    <a:pt x="2071622" y="1238767"/>
                  </a:lnTo>
                  <a:lnTo>
                    <a:pt x="2114896" y="1229024"/>
                  </a:lnTo>
                  <a:lnTo>
                    <a:pt x="2127868" y="1222195"/>
                  </a:lnTo>
                  <a:close/>
                </a:path>
                <a:path w="2221229" h="1781810">
                  <a:moveTo>
                    <a:pt x="2136533" y="915611"/>
                  </a:moveTo>
                  <a:lnTo>
                    <a:pt x="824505" y="915611"/>
                  </a:lnTo>
                  <a:lnTo>
                    <a:pt x="861600" y="918718"/>
                  </a:lnTo>
                  <a:lnTo>
                    <a:pt x="897530" y="928040"/>
                  </a:lnTo>
                  <a:lnTo>
                    <a:pt x="961232" y="965327"/>
                  </a:lnTo>
                  <a:lnTo>
                    <a:pt x="991348" y="998471"/>
                  </a:lnTo>
                  <a:lnTo>
                    <a:pt x="1013541" y="1035759"/>
                  </a:lnTo>
                  <a:lnTo>
                    <a:pt x="1027071" y="1076024"/>
                  </a:lnTo>
                  <a:lnTo>
                    <a:pt x="1031668" y="1118619"/>
                  </a:lnTo>
                  <a:lnTo>
                    <a:pt x="1044745" y="1115577"/>
                  </a:lnTo>
                  <a:lnTo>
                    <a:pt x="1058599" y="1112923"/>
                  </a:lnTo>
                  <a:lnTo>
                    <a:pt x="1072453" y="1111045"/>
                  </a:lnTo>
                  <a:lnTo>
                    <a:pt x="1085530" y="1110333"/>
                  </a:lnTo>
                  <a:lnTo>
                    <a:pt x="2217208" y="1110333"/>
                  </a:lnTo>
                  <a:lnTo>
                    <a:pt x="2218938" y="1104886"/>
                  </a:lnTo>
                  <a:lnTo>
                    <a:pt x="2220779" y="1060617"/>
                  </a:lnTo>
                  <a:lnTo>
                    <a:pt x="2219484" y="1027991"/>
                  </a:lnTo>
                  <a:lnTo>
                    <a:pt x="2210461" y="998601"/>
                  </a:lnTo>
                  <a:lnTo>
                    <a:pt x="2210421" y="998471"/>
                  </a:lnTo>
                  <a:lnTo>
                    <a:pt x="2195143" y="972060"/>
                  </a:lnTo>
                  <a:lnTo>
                    <a:pt x="2175203" y="948755"/>
                  </a:lnTo>
                  <a:lnTo>
                    <a:pt x="2136533" y="915611"/>
                  </a:lnTo>
                  <a:close/>
                </a:path>
                <a:path w="2221229" h="1781810">
                  <a:moveTo>
                    <a:pt x="899591" y="729174"/>
                  </a:moveTo>
                  <a:lnTo>
                    <a:pt x="546908" y="729174"/>
                  </a:lnTo>
                  <a:lnTo>
                    <a:pt x="584003" y="732281"/>
                  </a:lnTo>
                  <a:lnTo>
                    <a:pt x="619933" y="741603"/>
                  </a:lnTo>
                  <a:lnTo>
                    <a:pt x="683635" y="778890"/>
                  </a:lnTo>
                  <a:lnTo>
                    <a:pt x="713285" y="809769"/>
                  </a:lnTo>
                  <a:lnTo>
                    <a:pt x="734390" y="845697"/>
                  </a:lnTo>
                  <a:lnTo>
                    <a:pt x="747726" y="885509"/>
                  </a:lnTo>
                  <a:lnTo>
                    <a:pt x="754070" y="928040"/>
                  </a:lnTo>
                  <a:lnTo>
                    <a:pt x="770320" y="922602"/>
                  </a:lnTo>
                  <a:lnTo>
                    <a:pt x="787734" y="918718"/>
                  </a:lnTo>
                  <a:lnTo>
                    <a:pt x="805926" y="916387"/>
                  </a:lnTo>
                  <a:lnTo>
                    <a:pt x="824505" y="915611"/>
                  </a:lnTo>
                  <a:lnTo>
                    <a:pt x="2136533" y="915611"/>
                  </a:lnTo>
                  <a:lnTo>
                    <a:pt x="1938348" y="745746"/>
                  </a:lnTo>
                  <a:lnTo>
                    <a:pt x="990235" y="745746"/>
                  </a:lnTo>
                  <a:lnTo>
                    <a:pt x="944595" y="741862"/>
                  </a:lnTo>
                  <a:lnTo>
                    <a:pt x="901673" y="730210"/>
                  </a:lnTo>
                  <a:lnTo>
                    <a:pt x="899591" y="729174"/>
                  </a:lnTo>
                  <a:close/>
                </a:path>
                <a:path w="2221229" h="1781810">
                  <a:moveTo>
                    <a:pt x="360462" y="0"/>
                  </a:moveTo>
                  <a:lnTo>
                    <a:pt x="0" y="596597"/>
                  </a:lnTo>
                  <a:lnTo>
                    <a:pt x="281740" y="923897"/>
                  </a:lnTo>
                  <a:lnTo>
                    <a:pt x="389465" y="799605"/>
                  </a:lnTo>
                  <a:lnTo>
                    <a:pt x="421057" y="769374"/>
                  </a:lnTo>
                  <a:lnTo>
                    <a:pt x="458864" y="747300"/>
                  </a:lnTo>
                  <a:lnTo>
                    <a:pt x="501332" y="733770"/>
                  </a:lnTo>
                  <a:lnTo>
                    <a:pt x="546908" y="729174"/>
                  </a:lnTo>
                  <a:lnTo>
                    <a:pt x="899591" y="729174"/>
                  </a:lnTo>
                  <a:lnTo>
                    <a:pt x="862636" y="710789"/>
                  </a:lnTo>
                  <a:lnTo>
                    <a:pt x="828649" y="683601"/>
                  </a:lnTo>
                  <a:lnTo>
                    <a:pt x="794273" y="646548"/>
                  </a:lnTo>
                  <a:lnTo>
                    <a:pt x="768830" y="604689"/>
                  </a:lnTo>
                  <a:lnTo>
                    <a:pt x="752322" y="559431"/>
                  </a:lnTo>
                  <a:lnTo>
                    <a:pt x="744748" y="512182"/>
                  </a:lnTo>
                  <a:lnTo>
                    <a:pt x="746107" y="464351"/>
                  </a:lnTo>
                  <a:lnTo>
                    <a:pt x="756401" y="417346"/>
                  </a:lnTo>
                  <a:lnTo>
                    <a:pt x="775628" y="372573"/>
                  </a:lnTo>
                  <a:lnTo>
                    <a:pt x="803789" y="331442"/>
                  </a:lnTo>
                  <a:lnTo>
                    <a:pt x="1035817" y="64034"/>
                  </a:lnTo>
                  <a:lnTo>
                    <a:pt x="656853" y="64034"/>
                  </a:lnTo>
                  <a:lnTo>
                    <a:pt x="608750" y="62605"/>
                  </a:lnTo>
                  <a:lnTo>
                    <a:pt x="560020" y="58304"/>
                  </a:lnTo>
                  <a:lnTo>
                    <a:pt x="510746" y="50511"/>
                  </a:lnTo>
                  <a:lnTo>
                    <a:pt x="461007" y="38609"/>
                  </a:lnTo>
                  <a:lnTo>
                    <a:pt x="410885" y="21978"/>
                  </a:lnTo>
                  <a:lnTo>
                    <a:pt x="360462" y="0"/>
                  </a:lnTo>
                  <a:close/>
                </a:path>
                <a:path w="2221229" h="1781810">
                  <a:moveTo>
                    <a:pt x="1462565" y="335586"/>
                  </a:moveTo>
                  <a:lnTo>
                    <a:pt x="1176681" y="662885"/>
                  </a:lnTo>
                  <a:lnTo>
                    <a:pt x="1142629" y="696224"/>
                  </a:lnTo>
                  <a:lnTo>
                    <a:pt x="1103139" y="721406"/>
                  </a:lnTo>
                  <a:lnTo>
                    <a:pt x="1058987" y="738043"/>
                  </a:lnTo>
                  <a:lnTo>
                    <a:pt x="1010951" y="745746"/>
                  </a:lnTo>
                  <a:lnTo>
                    <a:pt x="1938348" y="745746"/>
                  </a:lnTo>
                  <a:lnTo>
                    <a:pt x="1508141" y="377016"/>
                  </a:lnTo>
                  <a:lnTo>
                    <a:pt x="1462565" y="335586"/>
                  </a:lnTo>
                  <a:close/>
                </a:path>
                <a:path w="2221229" h="1781810">
                  <a:moveTo>
                    <a:pt x="969240" y="45577"/>
                  </a:moveTo>
                  <a:lnTo>
                    <a:pt x="927788" y="46932"/>
                  </a:lnTo>
                  <a:lnTo>
                    <a:pt x="885143" y="49745"/>
                  </a:lnTo>
                  <a:lnTo>
                    <a:pt x="796596" y="57273"/>
                  </a:lnTo>
                  <a:lnTo>
                    <a:pt x="750857" y="60749"/>
                  </a:lnTo>
                  <a:lnTo>
                    <a:pt x="704249" y="63209"/>
                  </a:lnTo>
                  <a:lnTo>
                    <a:pt x="656853" y="64034"/>
                  </a:lnTo>
                  <a:lnTo>
                    <a:pt x="1035817" y="64034"/>
                  </a:lnTo>
                  <a:lnTo>
                    <a:pt x="1048215" y="49745"/>
                  </a:lnTo>
                  <a:lnTo>
                    <a:pt x="1048575" y="49745"/>
                  </a:lnTo>
                  <a:lnTo>
                    <a:pt x="1009418" y="46298"/>
                  </a:lnTo>
                  <a:lnTo>
                    <a:pt x="969240" y="45577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32514" y="2721385"/>
              <a:ext cx="2221230" cy="1781810"/>
            </a:xfrm>
            <a:custGeom>
              <a:avLst/>
              <a:gdLst/>
              <a:ahLst/>
              <a:cxnLst/>
              <a:rect l="l" t="t" r="r" b="b"/>
              <a:pathLst>
                <a:path w="2221229" h="1781810">
                  <a:moveTo>
                    <a:pt x="2175203" y="948755"/>
                  </a:moveTo>
                  <a:lnTo>
                    <a:pt x="1508141" y="377016"/>
                  </a:lnTo>
                  <a:lnTo>
                    <a:pt x="1462565" y="335586"/>
                  </a:lnTo>
                  <a:lnTo>
                    <a:pt x="1176681" y="662885"/>
                  </a:lnTo>
                  <a:lnTo>
                    <a:pt x="1142629" y="696224"/>
                  </a:lnTo>
                  <a:lnTo>
                    <a:pt x="1103139" y="721406"/>
                  </a:lnTo>
                  <a:lnTo>
                    <a:pt x="1058987" y="738043"/>
                  </a:lnTo>
                  <a:lnTo>
                    <a:pt x="1010951" y="745746"/>
                  </a:lnTo>
                  <a:lnTo>
                    <a:pt x="1002665" y="745746"/>
                  </a:lnTo>
                  <a:lnTo>
                    <a:pt x="994378" y="745746"/>
                  </a:lnTo>
                  <a:lnTo>
                    <a:pt x="944595" y="741862"/>
                  </a:lnTo>
                  <a:lnTo>
                    <a:pt x="901673" y="730210"/>
                  </a:lnTo>
                  <a:lnTo>
                    <a:pt x="862636" y="710789"/>
                  </a:lnTo>
                  <a:lnTo>
                    <a:pt x="828649" y="683601"/>
                  </a:lnTo>
                  <a:lnTo>
                    <a:pt x="794273" y="646548"/>
                  </a:lnTo>
                  <a:lnTo>
                    <a:pt x="768830" y="604689"/>
                  </a:lnTo>
                  <a:lnTo>
                    <a:pt x="752322" y="559431"/>
                  </a:lnTo>
                  <a:lnTo>
                    <a:pt x="744748" y="512182"/>
                  </a:lnTo>
                  <a:lnTo>
                    <a:pt x="746107" y="464351"/>
                  </a:lnTo>
                  <a:lnTo>
                    <a:pt x="756401" y="417346"/>
                  </a:lnTo>
                  <a:lnTo>
                    <a:pt x="775628" y="372573"/>
                  </a:lnTo>
                  <a:lnTo>
                    <a:pt x="803789" y="331442"/>
                  </a:lnTo>
                  <a:lnTo>
                    <a:pt x="1048241" y="49716"/>
                  </a:lnTo>
                  <a:lnTo>
                    <a:pt x="1009418" y="46298"/>
                  </a:lnTo>
                  <a:lnTo>
                    <a:pt x="969240" y="45577"/>
                  </a:lnTo>
                  <a:lnTo>
                    <a:pt x="927788" y="46932"/>
                  </a:lnTo>
                  <a:lnTo>
                    <a:pt x="885143" y="49745"/>
                  </a:lnTo>
                  <a:lnTo>
                    <a:pt x="841385" y="53399"/>
                  </a:lnTo>
                  <a:lnTo>
                    <a:pt x="796596" y="57273"/>
                  </a:lnTo>
                  <a:lnTo>
                    <a:pt x="750857" y="60749"/>
                  </a:lnTo>
                  <a:lnTo>
                    <a:pt x="704249" y="63209"/>
                  </a:lnTo>
                  <a:lnTo>
                    <a:pt x="656853" y="64034"/>
                  </a:lnTo>
                  <a:lnTo>
                    <a:pt x="608750" y="62605"/>
                  </a:lnTo>
                  <a:lnTo>
                    <a:pt x="560020" y="58304"/>
                  </a:lnTo>
                  <a:lnTo>
                    <a:pt x="510746" y="50511"/>
                  </a:lnTo>
                  <a:lnTo>
                    <a:pt x="461007" y="38609"/>
                  </a:lnTo>
                  <a:lnTo>
                    <a:pt x="410885" y="21978"/>
                  </a:lnTo>
                  <a:lnTo>
                    <a:pt x="360462" y="0"/>
                  </a:lnTo>
                  <a:lnTo>
                    <a:pt x="0" y="596597"/>
                  </a:lnTo>
                  <a:lnTo>
                    <a:pt x="281740" y="923897"/>
                  </a:lnTo>
                  <a:lnTo>
                    <a:pt x="389465" y="799605"/>
                  </a:lnTo>
                  <a:lnTo>
                    <a:pt x="421057" y="769374"/>
                  </a:lnTo>
                  <a:lnTo>
                    <a:pt x="458864" y="747300"/>
                  </a:lnTo>
                  <a:lnTo>
                    <a:pt x="501332" y="733770"/>
                  </a:lnTo>
                  <a:lnTo>
                    <a:pt x="546908" y="729174"/>
                  </a:lnTo>
                  <a:lnTo>
                    <a:pt x="619933" y="741603"/>
                  </a:lnTo>
                  <a:lnTo>
                    <a:pt x="683635" y="778890"/>
                  </a:lnTo>
                  <a:lnTo>
                    <a:pt x="713285" y="809769"/>
                  </a:lnTo>
                  <a:lnTo>
                    <a:pt x="734390" y="845697"/>
                  </a:lnTo>
                  <a:lnTo>
                    <a:pt x="747726" y="885509"/>
                  </a:lnTo>
                  <a:lnTo>
                    <a:pt x="754070" y="928040"/>
                  </a:lnTo>
                  <a:lnTo>
                    <a:pt x="770320" y="922602"/>
                  </a:lnTo>
                  <a:lnTo>
                    <a:pt x="787734" y="918718"/>
                  </a:lnTo>
                  <a:lnTo>
                    <a:pt x="805926" y="916387"/>
                  </a:lnTo>
                  <a:lnTo>
                    <a:pt x="824505" y="915611"/>
                  </a:lnTo>
                  <a:lnTo>
                    <a:pt x="861600" y="918718"/>
                  </a:lnTo>
                  <a:lnTo>
                    <a:pt x="931129" y="943576"/>
                  </a:lnTo>
                  <a:lnTo>
                    <a:pt x="991465" y="998601"/>
                  </a:lnTo>
                  <a:lnTo>
                    <a:pt x="1013541" y="1035759"/>
                  </a:lnTo>
                  <a:lnTo>
                    <a:pt x="1027071" y="1076024"/>
                  </a:lnTo>
                  <a:lnTo>
                    <a:pt x="1031668" y="1118619"/>
                  </a:lnTo>
                  <a:lnTo>
                    <a:pt x="1044745" y="1115577"/>
                  </a:lnTo>
                  <a:lnTo>
                    <a:pt x="1058599" y="1112923"/>
                  </a:lnTo>
                  <a:lnTo>
                    <a:pt x="1072453" y="1111045"/>
                  </a:lnTo>
                  <a:lnTo>
                    <a:pt x="1085530" y="1110333"/>
                  </a:lnTo>
                  <a:lnTo>
                    <a:pt x="1150786" y="1122244"/>
                  </a:lnTo>
                  <a:lnTo>
                    <a:pt x="1209827" y="1155907"/>
                  </a:lnTo>
                  <a:lnTo>
                    <a:pt x="1253331" y="1213909"/>
                  </a:lnTo>
                  <a:lnTo>
                    <a:pt x="1271976" y="1284341"/>
                  </a:lnTo>
                  <a:lnTo>
                    <a:pt x="1282010" y="1281298"/>
                  </a:lnTo>
                  <a:lnTo>
                    <a:pt x="1293210" y="1278644"/>
                  </a:lnTo>
                  <a:lnTo>
                    <a:pt x="1305187" y="1276767"/>
                  </a:lnTo>
                  <a:lnTo>
                    <a:pt x="1317552" y="1276055"/>
                  </a:lnTo>
                  <a:lnTo>
                    <a:pt x="1376075" y="1285894"/>
                  </a:lnTo>
                  <a:lnTo>
                    <a:pt x="1425276" y="1317485"/>
                  </a:lnTo>
                  <a:lnTo>
                    <a:pt x="1465155" y="1368755"/>
                  </a:lnTo>
                  <a:lnTo>
                    <a:pt x="1483282" y="1429347"/>
                  </a:lnTo>
                  <a:lnTo>
                    <a:pt x="1482634" y="1462686"/>
                  </a:lnTo>
                  <a:lnTo>
                    <a:pt x="1474995" y="1494082"/>
                  </a:lnTo>
                  <a:lnTo>
                    <a:pt x="1461141" y="1523148"/>
                  </a:lnTo>
                  <a:lnTo>
                    <a:pt x="1441849" y="1549495"/>
                  </a:lnTo>
                  <a:lnTo>
                    <a:pt x="1300979" y="1711074"/>
                  </a:lnTo>
                  <a:lnTo>
                    <a:pt x="1358984" y="1756647"/>
                  </a:lnTo>
                  <a:lnTo>
                    <a:pt x="1381513" y="1768105"/>
                  </a:lnTo>
                  <a:lnTo>
                    <a:pt x="1405596" y="1776844"/>
                  </a:lnTo>
                  <a:lnTo>
                    <a:pt x="1431232" y="1781699"/>
                  </a:lnTo>
                  <a:lnTo>
                    <a:pt x="1458422" y="1781505"/>
                  </a:lnTo>
                  <a:lnTo>
                    <a:pt x="1501696" y="1771761"/>
                  </a:lnTo>
                  <a:lnTo>
                    <a:pt x="1539446" y="1751890"/>
                  </a:lnTo>
                  <a:lnTo>
                    <a:pt x="1570290" y="1723503"/>
                  </a:lnTo>
                  <a:lnTo>
                    <a:pt x="1592847" y="1688210"/>
                  </a:lnTo>
                  <a:lnTo>
                    <a:pt x="1605737" y="1647624"/>
                  </a:lnTo>
                  <a:lnTo>
                    <a:pt x="1607579" y="1603355"/>
                  </a:lnTo>
                  <a:lnTo>
                    <a:pt x="1607579" y="1599212"/>
                  </a:lnTo>
                  <a:lnTo>
                    <a:pt x="1617549" y="1601607"/>
                  </a:lnTo>
                  <a:lnTo>
                    <a:pt x="1628295" y="1602837"/>
                  </a:lnTo>
                  <a:lnTo>
                    <a:pt x="1639042" y="1603290"/>
                  </a:lnTo>
                  <a:lnTo>
                    <a:pt x="1649011" y="1603355"/>
                  </a:lnTo>
                  <a:lnTo>
                    <a:pt x="1692285" y="1593611"/>
                  </a:lnTo>
                  <a:lnTo>
                    <a:pt x="1730035" y="1573740"/>
                  </a:lnTo>
                  <a:lnTo>
                    <a:pt x="1760879" y="1545352"/>
                  </a:lnTo>
                  <a:lnTo>
                    <a:pt x="1783437" y="1510060"/>
                  </a:lnTo>
                  <a:lnTo>
                    <a:pt x="1796327" y="1469473"/>
                  </a:lnTo>
                  <a:lnTo>
                    <a:pt x="1798168" y="1425204"/>
                  </a:lnTo>
                  <a:lnTo>
                    <a:pt x="1798168" y="1421061"/>
                  </a:lnTo>
                  <a:lnTo>
                    <a:pt x="1808138" y="1423456"/>
                  </a:lnTo>
                  <a:lnTo>
                    <a:pt x="1818884" y="1424686"/>
                  </a:lnTo>
                  <a:lnTo>
                    <a:pt x="1829631" y="1425139"/>
                  </a:lnTo>
                  <a:lnTo>
                    <a:pt x="1839601" y="1425204"/>
                  </a:lnTo>
                  <a:lnTo>
                    <a:pt x="1882875" y="1415460"/>
                  </a:lnTo>
                  <a:lnTo>
                    <a:pt x="1920624" y="1395589"/>
                  </a:lnTo>
                  <a:lnTo>
                    <a:pt x="1951468" y="1367202"/>
                  </a:lnTo>
                  <a:lnTo>
                    <a:pt x="1974026" y="1331909"/>
                  </a:lnTo>
                  <a:lnTo>
                    <a:pt x="1986916" y="1291323"/>
                  </a:lnTo>
                  <a:lnTo>
                    <a:pt x="1988757" y="1247054"/>
                  </a:lnTo>
                  <a:lnTo>
                    <a:pt x="1988757" y="1238767"/>
                  </a:lnTo>
                  <a:lnTo>
                    <a:pt x="1984614" y="1230481"/>
                  </a:lnTo>
                  <a:lnTo>
                    <a:pt x="1984614" y="1222195"/>
                  </a:lnTo>
                  <a:lnTo>
                    <a:pt x="2004036" y="1230611"/>
                  </a:lnTo>
                  <a:lnTo>
                    <a:pt x="2025011" y="1236696"/>
                  </a:lnTo>
                  <a:lnTo>
                    <a:pt x="2047540" y="1239674"/>
                  </a:lnTo>
                  <a:lnTo>
                    <a:pt x="2071622" y="1238767"/>
                  </a:lnTo>
                  <a:lnTo>
                    <a:pt x="2114896" y="1229024"/>
                  </a:lnTo>
                  <a:lnTo>
                    <a:pt x="2152646" y="1209152"/>
                  </a:lnTo>
                  <a:lnTo>
                    <a:pt x="2183490" y="1180765"/>
                  </a:lnTo>
                  <a:lnTo>
                    <a:pt x="2206048" y="1145472"/>
                  </a:lnTo>
                  <a:lnTo>
                    <a:pt x="2218938" y="1104886"/>
                  </a:lnTo>
                  <a:lnTo>
                    <a:pt x="2220779" y="1060617"/>
                  </a:lnTo>
                  <a:lnTo>
                    <a:pt x="2219484" y="1027991"/>
                  </a:lnTo>
                  <a:lnTo>
                    <a:pt x="2210421" y="998471"/>
                  </a:lnTo>
                  <a:lnTo>
                    <a:pt x="2195143" y="972060"/>
                  </a:lnTo>
                  <a:lnTo>
                    <a:pt x="2175203" y="948755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791230" y="2348512"/>
              <a:ext cx="828040" cy="985519"/>
            </a:xfrm>
            <a:custGeom>
              <a:avLst/>
              <a:gdLst/>
              <a:ahLst/>
              <a:cxnLst/>
              <a:rect l="l" t="t" r="r" b="b"/>
              <a:pathLst>
                <a:path w="828040" h="985520">
                  <a:moveTo>
                    <a:pt x="359814" y="0"/>
                  </a:moveTo>
                  <a:lnTo>
                    <a:pt x="40785" y="194722"/>
                  </a:lnTo>
                  <a:lnTo>
                    <a:pt x="15278" y="215696"/>
                  </a:lnTo>
                  <a:lnTo>
                    <a:pt x="1424" y="244439"/>
                  </a:lnTo>
                  <a:lnTo>
                    <a:pt x="0" y="276288"/>
                  </a:lnTo>
                  <a:lnTo>
                    <a:pt x="11782" y="306584"/>
                  </a:lnTo>
                  <a:lnTo>
                    <a:pt x="397104" y="944612"/>
                  </a:lnTo>
                  <a:lnTo>
                    <a:pt x="418079" y="970117"/>
                  </a:lnTo>
                  <a:lnTo>
                    <a:pt x="446823" y="983971"/>
                  </a:lnTo>
                  <a:lnTo>
                    <a:pt x="478674" y="985395"/>
                  </a:lnTo>
                  <a:lnTo>
                    <a:pt x="508971" y="973613"/>
                  </a:lnTo>
                  <a:lnTo>
                    <a:pt x="828001" y="778890"/>
                  </a:lnTo>
                  <a:lnTo>
                    <a:pt x="359814" y="0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791230" y="2348512"/>
              <a:ext cx="828040" cy="985519"/>
            </a:xfrm>
            <a:custGeom>
              <a:avLst/>
              <a:gdLst/>
              <a:ahLst/>
              <a:cxnLst/>
              <a:rect l="l" t="t" r="r" b="b"/>
              <a:pathLst>
                <a:path w="828040" h="985520">
                  <a:moveTo>
                    <a:pt x="828001" y="778890"/>
                  </a:moveTo>
                  <a:lnTo>
                    <a:pt x="508971" y="973613"/>
                  </a:lnTo>
                  <a:lnTo>
                    <a:pt x="478674" y="985395"/>
                  </a:lnTo>
                  <a:lnTo>
                    <a:pt x="446823" y="983971"/>
                  </a:lnTo>
                  <a:lnTo>
                    <a:pt x="418079" y="970117"/>
                  </a:lnTo>
                  <a:lnTo>
                    <a:pt x="397104" y="944612"/>
                  </a:lnTo>
                  <a:lnTo>
                    <a:pt x="11782" y="306584"/>
                  </a:lnTo>
                  <a:lnTo>
                    <a:pt x="0" y="276288"/>
                  </a:lnTo>
                  <a:lnTo>
                    <a:pt x="1424" y="244439"/>
                  </a:lnTo>
                  <a:lnTo>
                    <a:pt x="15278" y="215696"/>
                  </a:lnTo>
                  <a:lnTo>
                    <a:pt x="40785" y="194722"/>
                  </a:lnTo>
                  <a:lnTo>
                    <a:pt x="359814" y="0"/>
                  </a:lnTo>
                  <a:lnTo>
                    <a:pt x="828001" y="778890"/>
                  </a:lnTo>
                  <a:close/>
                </a:path>
              </a:pathLst>
            </a:custGeom>
            <a:ln w="41431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52877" y="2684098"/>
              <a:ext cx="1752600" cy="974090"/>
            </a:xfrm>
            <a:custGeom>
              <a:avLst/>
              <a:gdLst/>
              <a:ahLst/>
              <a:cxnLst/>
              <a:rect l="l" t="t" r="r" b="b"/>
              <a:pathLst>
                <a:path w="1752600" h="974089">
                  <a:moveTo>
                    <a:pt x="1522031" y="252725"/>
                  </a:moveTo>
                  <a:lnTo>
                    <a:pt x="633916" y="252725"/>
                  </a:lnTo>
                  <a:lnTo>
                    <a:pt x="1408703" y="919754"/>
                  </a:lnTo>
                  <a:lnTo>
                    <a:pt x="1422233" y="933413"/>
                  </a:lnTo>
                  <a:lnTo>
                    <a:pt x="1433045" y="945130"/>
                  </a:lnTo>
                  <a:lnTo>
                    <a:pt x="1443079" y="957624"/>
                  </a:lnTo>
                  <a:lnTo>
                    <a:pt x="1454279" y="973613"/>
                  </a:lnTo>
                  <a:lnTo>
                    <a:pt x="1752592" y="629741"/>
                  </a:lnTo>
                  <a:lnTo>
                    <a:pt x="1522031" y="252725"/>
                  </a:lnTo>
                  <a:close/>
                </a:path>
                <a:path w="1752600" h="974089">
                  <a:moveTo>
                    <a:pt x="509619" y="0"/>
                  </a:moveTo>
                  <a:lnTo>
                    <a:pt x="434522" y="9839"/>
                  </a:lnTo>
                  <a:lnTo>
                    <a:pt x="399499" y="27382"/>
                  </a:lnTo>
                  <a:lnTo>
                    <a:pt x="368748" y="53859"/>
                  </a:lnTo>
                  <a:lnTo>
                    <a:pt x="41432" y="426732"/>
                  </a:lnTo>
                  <a:lnTo>
                    <a:pt x="16189" y="464346"/>
                  </a:lnTo>
                  <a:lnTo>
                    <a:pt x="2455" y="505296"/>
                  </a:lnTo>
                  <a:lnTo>
                    <a:pt x="0" y="547398"/>
                  </a:lnTo>
                  <a:lnTo>
                    <a:pt x="8593" y="588464"/>
                  </a:lnTo>
                  <a:lnTo>
                    <a:pt x="28005" y="626308"/>
                  </a:lnTo>
                  <a:lnTo>
                    <a:pt x="58005" y="658742"/>
                  </a:lnTo>
                  <a:lnTo>
                    <a:pt x="117046" y="691886"/>
                  </a:lnTo>
                  <a:lnTo>
                    <a:pt x="182302" y="700173"/>
                  </a:lnTo>
                  <a:lnTo>
                    <a:pt x="213182" y="694605"/>
                  </a:lnTo>
                  <a:lnTo>
                    <a:pt x="242897" y="683600"/>
                  </a:lnTo>
                  <a:lnTo>
                    <a:pt x="270282" y="666381"/>
                  </a:lnTo>
                  <a:lnTo>
                    <a:pt x="294170" y="642170"/>
                  </a:lnTo>
                  <a:lnTo>
                    <a:pt x="633916" y="252725"/>
                  </a:lnTo>
                  <a:lnTo>
                    <a:pt x="1522031" y="252725"/>
                  </a:lnTo>
                  <a:lnTo>
                    <a:pt x="1433635" y="108179"/>
                  </a:lnTo>
                  <a:lnTo>
                    <a:pt x="1083688" y="108179"/>
                  </a:lnTo>
                  <a:lnTo>
                    <a:pt x="1035137" y="106237"/>
                  </a:lnTo>
                  <a:lnTo>
                    <a:pt x="987456" y="102007"/>
                  </a:lnTo>
                  <a:lnTo>
                    <a:pt x="940516" y="95807"/>
                  </a:lnTo>
                  <a:lnTo>
                    <a:pt x="894190" y="87958"/>
                  </a:lnTo>
                  <a:lnTo>
                    <a:pt x="848350" y="78779"/>
                  </a:lnTo>
                  <a:lnTo>
                    <a:pt x="802868" y="68590"/>
                  </a:lnTo>
                  <a:lnTo>
                    <a:pt x="621964" y="24125"/>
                  </a:lnTo>
                  <a:lnTo>
                    <a:pt x="576354" y="13680"/>
                  </a:lnTo>
                  <a:lnTo>
                    <a:pt x="530335" y="4143"/>
                  </a:lnTo>
                  <a:lnTo>
                    <a:pt x="526192" y="4143"/>
                  </a:lnTo>
                  <a:lnTo>
                    <a:pt x="509619" y="0"/>
                  </a:lnTo>
                  <a:close/>
                </a:path>
                <a:path w="1752600" h="974089">
                  <a:moveTo>
                    <a:pt x="1400416" y="53859"/>
                  </a:moveTo>
                  <a:lnTo>
                    <a:pt x="1343963" y="72364"/>
                  </a:lnTo>
                  <a:lnTo>
                    <a:pt x="1289145" y="86662"/>
                  </a:lnTo>
                  <a:lnTo>
                    <a:pt x="1235837" y="97073"/>
                  </a:lnTo>
                  <a:lnTo>
                    <a:pt x="1183910" y="103916"/>
                  </a:lnTo>
                  <a:lnTo>
                    <a:pt x="1133237" y="107512"/>
                  </a:lnTo>
                  <a:lnTo>
                    <a:pt x="1083688" y="108179"/>
                  </a:lnTo>
                  <a:lnTo>
                    <a:pt x="1433635" y="108179"/>
                  </a:lnTo>
                  <a:lnTo>
                    <a:pt x="1400416" y="53859"/>
                  </a:lnTo>
                  <a:close/>
                </a:path>
              </a:pathLst>
            </a:custGeom>
            <a:solidFill>
              <a:srgbClr val="155F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352877" y="2684098"/>
              <a:ext cx="1752600" cy="974090"/>
            </a:xfrm>
            <a:custGeom>
              <a:avLst/>
              <a:gdLst/>
              <a:ahLst/>
              <a:cxnLst/>
              <a:rect l="l" t="t" r="r" b="b"/>
              <a:pathLst>
                <a:path w="1752600" h="974089">
                  <a:moveTo>
                    <a:pt x="1400416" y="53859"/>
                  </a:moveTo>
                  <a:lnTo>
                    <a:pt x="1343963" y="72364"/>
                  </a:lnTo>
                  <a:lnTo>
                    <a:pt x="1289146" y="86662"/>
                  </a:lnTo>
                  <a:lnTo>
                    <a:pt x="1235837" y="97073"/>
                  </a:lnTo>
                  <a:lnTo>
                    <a:pt x="1183911" y="103916"/>
                  </a:lnTo>
                  <a:lnTo>
                    <a:pt x="1133237" y="107512"/>
                  </a:lnTo>
                  <a:lnTo>
                    <a:pt x="1083688" y="108179"/>
                  </a:lnTo>
                  <a:lnTo>
                    <a:pt x="1035137" y="106237"/>
                  </a:lnTo>
                  <a:lnTo>
                    <a:pt x="987456" y="102007"/>
                  </a:lnTo>
                  <a:lnTo>
                    <a:pt x="940516" y="95807"/>
                  </a:lnTo>
                  <a:lnTo>
                    <a:pt x="894190" y="87958"/>
                  </a:lnTo>
                  <a:lnTo>
                    <a:pt x="848350" y="78779"/>
                  </a:lnTo>
                  <a:lnTo>
                    <a:pt x="802868" y="68590"/>
                  </a:lnTo>
                  <a:lnTo>
                    <a:pt x="757617" y="57710"/>
                  </a:lnTo>
                  <a:lnTo>
                    <a:pt x="712467" y="46459"/>
                  </a:lnTo>
                  <a:lnTo>
                    <a:pt x="667292" y="35158"/>
                  </a:lnTo>
                  <a:lnTo>
                    <a:pt x="621964" y="24125"/>
                  </a:lnTo>
                  <a:lnTo>
                    <a:pt x="576354" y="13680"/>
                  </a:lnTo>
                  <a:lnTo>
                    <a:pt x="530335" y="4143"/>
                  </a:lnTo>
                  <a:lnTo>
                    <a:pt x="526192" y="4143"/>
                  </a:lnTo>
                  <a:lnTo>
                    <a:pt x="509619" y="0"/>
                  </a:lnTo>
                  <a:lnTo>
                    <a:pt x="471876" y="841"/>
                  </a:lnTo>
                  <a:lnTo>
                    <a:pt x="434522" y="9839"/>
                  </a:lnTo>
                  <a:lnTo>
                    <a:pt x="399499" y="27382"/>
                  </a:lnTo>
                  <a:lnTo>
                    <a:pt x="368748" y="53859"/>
                  </a:lnTo>
                  <a:lnTo>
                    <a:pt x="41432" y="426732"/>
                  </a:lnTo>
                  <a:lnTo>
                    <a:pt x="16189" y="464346"/>
                  </a:lnTo>
                  <a:lnTo>
                    <a:pt x="2455" y="505296"/>
                  </a:lnTo>
                  <a:lnTo>
                    <a:pt x="0" y="547398"/>
                  </a:lnTo>
                  <a:lnTo>
                    <a:pt x="8593" y="588464"/>
                  </a:lnTo>
                  <a:lnTo>
                    <a:pt x="28005" y="626308"/>
                  </a:lnTo>
                  <a:lnTo>
                    <a:pt x="58005" y="658742"/>
                  </a:lnTo>
                  <a:lnTo>
                    <a:pt x="117046" y="691886"/>
                  </a:lnTo>
                  <a:lnTo>
                    <a:pt x="182302" y="700173"/>
                  </a:lnTo>
                  <a:lnTo>
                    <a:pt x="213182" y="694605"/>
                  </a:lnTo>
                  <a:lnTo>
                    <a:pt x="242897" y="683600"/>
                  </a:lnTo>
                  <a:lnTo>
                    <a:pt x="270282" y="666381"/>
                  </a:lnTo>
                  <a:lnTo>
                    <a:pt x="294170" y="642170"/>
                  </a:lnTo>
                  <a:lnTo>
                    <a:pt x="347255" y="581319"/>
                  </a:lnTo>
                  <a:lnTo>
                    <a:pt x="464043" y="447447"/>
                  </a:lnTo>
                  <a:lnTo>
                    <a:pt x="580831" y="313576"/>
                  </a:lnTo>
                  <a:lnTo>
                    <a:pt x="633916" y="252725"/>
                  </a:lnTo>
                  <a:lnTo>
                    <a:pt x="1408703" y="919754"/>
                  </a:lnTo>
                  <a:lnTo>
                    <a:pt x="1422233" y="933413"/>
                  </a:lnTo>
                  <a:lnTo>
                    <a:pt x="1433045" y="945130"/>
                  </a:lnTo>
                  <a:lnTo>
                    <a:pt x="1443079" y="957624"/>
                  </a:lnTo>
                  <a:lnTo>
                    <a:pt x="1454279" y="973613"/>
                  </a:lnTo>
                  <a:lnTo>
                    <a:pt x="1752592" y="629741"/>
                  </a:lnTo>
                  <a:lnTo>
                    <a:pt x="1400416" y="53859"/>
                  </a:lnTo>
                  <a:close/>
                </a:path>
              </a:pathLst>
            </a:custGeom>
            <a:ln w="41430">
              <a:solidFill>
                <a:srgbClr val="155F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057" y="1233805"/>
            <a:ext cx="396176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170"/>
              <a:t>Problem</a:t>
            </a:r>
            <a:r>
              <a:rPr dirty="0" spc="-350"/>
              <a:t> </a:t>
            </a:r>
            <a:r>
              <a:rPr dirty="0" spc="-160"/>
              <a:t>statement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1057" y="2053907"/>
            <a:ext cx="5146675" cy="4281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Trebuchet MS"/>
                <a:cs typeface="Trebuchet MS"/>
              </a:rPr>
              <a:t>Existing</a:t>
            </a:r>
            <a:r>
              <a:rPr dirty="0" sz="1200" spc="-50" b="1">
                <a:latin typeface="Trebuchet MS"/>
                <a:cs typeface="Trebuchet MS"/>
              </a:rPr>
              <a:t> </a:t>
            </a:r>
            <a:r>
              <a:rPr dirty="0" sz="1200" b="1">
                <a:latin typeface="Trebuchet MS"/>
                <a:cs typeface="Trebuchet MS"/>
              </a:rPr>
              <a:t>Challenges</a:t>
            </a:r>
            <a:r>
              <a:rPr dirty="0" sz="1200" spc="-55" b="1">
                <a:latin typeface="Trebuchet MS"/>
                <a:cs typeface="Trebuchet MS"/>
              </a:rPr>
              <a:t> </a:t>
            </a:r>
            <a:r>
              <a:rPr dirty="0" sz="1200" spc="-50" b="1">
                <a:latin typeface="Trebuchet MS"/>
                <a:cs typeface="Trebuchet MS"/>
              </a:rPr>
              <a:t>in </a:t>
            </a:r>
            <a:r>
              <a:rPr dirty="0" sz="1200" spc="-25" b="1">
                <a:latin typeface="Trebuchet MS"/>
                <a:cs typeface="Trebuchet MS"/>
              </a:rPr>
              <a:t>Voice </a:t>
            </a:r>
            <a:r>
              <a:rPr dirty="0" sz="1200" spc="-10" b="1">
                <a:latin typeface="Trebuchet MS"/>
                <a:cs typeface="Trebuchet MS"/>
              </a:rPr>
              <a:t>Translation</a:t>
            </a:r>
            <a:endParaRPr sz="1200">
              <a:latin typeface="Trebuchet MS"/>
              <a:cs typeface="Trebuchet MS"/>
            </a:endParaRPr>
          </a:p>
          <a:p>
            <a:pPr marL="330200">
              <a:lnSpc>
                <a:spcPct val="100000"/>
              </a:lnSpc>
              <a:spcBef>
                <a:spcPts val="890"/>
              </a:spcBef>
            </a:pPr>
            <a:r>
              <a:rPr dirty="0" sz="1200" spc="-55">
                <a:latin typeface="Trebuchet MS"/>
                <a:cs typeface="Trebuchet MS"/>
              </a:rPr>
              <a:t>Traditional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voice</a:t>
            </a:r>
            <a:r>
              <a:rPr dirty="0" sz="1200" spc="-35">
                <a:latin typeface="Trebuchet MS"/>
                <a:cs typeface="Trebuchet MS"/>
              </a:rPr>
              <a:t> translation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systems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suffer </a:t>
            </a:r>
            <a:r>
              <a:rPr dirty="0" sz="1200" spc="-60">
                <a:latin typeface="Trebuchet MS"/>
                <a:cs typeface="Trebuchet MS"/>
              </a:rPr>
              <a:t>from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several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key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issues:</a:t>
            </a:r>
            <a:endParaRPr sz="1200">
              <a:latin typeface="Trebuchet MS"/>
              <a:cs typeface="Trebuchet MS"/>
            </a:endParaRPr>
          </a:p>
          <a:p>
            <a:pPr marL="330200">
              <a:lnSpc>
                <a:spcPts val="1360"/>
              </a:lnSpc>
              <a:spcBef>
                <a:spcPts val="815"/>
              </a:spcBef>
            </a:pPr>
            <a:r>
              <a:rPr dirty="0" sz="1200" spc="50">
                <a:latin typeface="Trebuchet MS"/>
                <a:cs typeface="Trebuchet MS"/>
              </a:rPr>
              <a:t>Loss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Emotion: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Most</a:t>
            </a:r>
            <a:r>
              <a:rPr dirty="0" sz="1200" spc="-1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AI-based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translators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strip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away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tone,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pitch,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and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60"/>
              </a:lnSpc>
            </a:pPr>
            <a:r>
              <a:rPr dirty="0" sz="1200" spc="-25">
                <a:latin typeface="Trebuchet MS"/>
                <a:cs typeface="Trebuchet MS"/>
              </a:rPr>
              <a:t>emotional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depth.</a:t>
            </a:r>
            <a:endParaRPr sz="1200">
              <a:latin typeface="Trebuchet MS"/>
              <a:cs typeface="Trebuchet MS"/>
            </a:endParaRPr>
          </a:p>
          <a:p>
            <a:pPr marL="361950">
              <a:lnSpc>
                <a:spcPts val="1360"/>
              </a:lnSpc>
              <a:spcBef>
                <a:spcPts val="885"/>
              </a:spcBef>
            </a:pPr>
            <a:r>
              <a:rPr dirty="0" sz="1200" spc="-25">
                <a:latin typeface="Trebuchet MS"/>
                <a:cs typeface="Trebuchet MS"/>
              </a:rPr>
              <a:t>Robotic </a:t>
            </a:r>
            <a:r>
              <a:rPr dirty="0" sz="1200">
                <a:latin typeface="Trebuchet MS"/>
                <a:cs typeface="Trebuchet MS"/>
              </a:rPr>
              <a:t>Sounding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Output: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Translated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speech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often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sounds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lifeless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and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60"/>
              </a:lnSpc>
            </a:pPr>
            <a:r>
              <a:rPr dirty="0" sz="1200" spc="-10">
                <a:latin typeface="Trebuchet MS"/>
                <a:cs typeface="Trebuchet MS"/>
              </a:rPr>
              <a:t>unnatural.</a:t>
            </a:r>
            <a:endParaRPr sz="1200">
              <a:latin typeface="Trebuchet MS"/>
              <a:cs typeface="Trebuchet MS"/>
            </a:endParaRPr>
          </a:p>
          <a:p>
            <a:pPr marL="361950">
              <a:lnSpc>
                <a:spcPts val="1360"/>
              </a:lnSpc>
              <a:spcBef>
                <a:spcPts val="890"/>
              </a:spcBef>
            </a:pPr>
            <a:r>
              <a:rPr dirty="0" sz="1200" spc="-35">
                <a:latin typeface="Trebuchet MS"/>
                <a:cs typeface="Trebuchet MS"/>
              </a:rPr>
              <a:t>Misinterpretation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Emotional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Context: </a:t>
            </a:r>
            <a:r>
              <a:rPr dirty="0" sz="1200" spc="-35">
                <a:latin typeface="Trebuchet MS"/>
                <a:cs typeface="Trebuchet MS"/>
              </a:rPr>
              <a:t>Important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emotional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cues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(e.g.,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60"/>
              </a:lnSpc>
            </a:pPr>
            <a:r>
              <a:rPr dirty="0" sz="1200">
                <a:latin typeface="Trebuchet MS"/>
                <a:cs typeface="Trebuchet MS"/>
              </a:rPr>
              <a:t>sarcasm,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excitement,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sadness)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are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often</a:t>
            </a:r>
            <a:r>
              <a:rPr dirty="0" sz="1200" spc="5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lost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or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misrepresented.</a:t>
            </a:r>
            <a:endParaRPr sz="1200">
              <a:latin typeface="Trebuchet MS"/>
              <a:cs typeface="Trebuchet MS"/>
            </a:endParaRPr>
          </a:p>
          <a:p>
            <a:pPr marL="425450">
              <a:lnSpc>
                <a:spcPts val="1360"/>
              </a:lnSpc>
              <a:spcBef>
                <a:spcPts val="885"/>
              </a:spcBef>
            </a:pPr>
            <a:r>
              <a:rPr dirty="0" sz="1200" spc="-10">
                <a:latin typeface="Trebuchet MS"/>
                <a:cs typeface="Trebuchet MS"/>
              </a:rPr>
              <a:t>Accent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C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Background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Noise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Issues: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Accents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noisy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environments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60"/>
              </a:lnSpc>
            </a:pPr>
            <a:r>
              <a:rPr dirty="0" sz="1200" spc="-20">
                <a:latin typeface="Trebuchet MS"/>
                <a:cs typeface="Trebuchet MS"/>
              </a:rPr>
              <a:t>reduce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the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accuracy </a:t>
            </a:r>
            <a:r>
              <a:rPr dirty="0" sz="1200" spc="-4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speech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recognition.</a:t>
            </a:r>
            <a:endParaRPr sz="1200">
              <a:latin typeface="Trebuchet MS"/>
              <a:cs typeface="Trebuchet MS"/>
            </a:endParaRPr>
          </a:p>
          <a:p>
            <a:pPr marL="203200">
              <a:lnSpc>
                <a:spcPct val="100000"/>
              </a:lnSpc>
              <a:spcBef>
                <a:spcPts val="890"/>
              </a:spcBef>
            </a:pPr>
            <a:r>
              <a:rPr dirty="0" sz="1200" spc="-20" b="1">
                <a:latin typeface="Trebuchet MS"/>
                <a:cs typeface="Trebuchet MS"/>
              </a:rPr>
              <a:t>Real-World</a:t>
            </a:r>
            <a:r>
              <a:rPr dirty="0" sz="1200" spc="-25" b="1">
                <a:latin typeface="Trebuchet MS"/>
                <a:cs typeface="Trebuchet MS"/>
              </a:rPr>
              <a:t> </a:t>
            </a:r>
            <a:r>
              <a:rPr dirty="0" sz="1200" spc="-10" b="1">
                <a:latin typeface="Trebuchet MS"/>
                <a:cs typeface="Trebuchet MS"/>
              </a:rPr>
              <a:t>Impact</a:t>
            </a:r>
            <a:endParaRPr sz="1200">
              <a:latin typeface="Trebuchet MS"/>
              <a:cs typeface="Trebuchet MS"/>
            </a:endParaRPr>
          </a:p>
          <a:p>
            <a:pPr marL="393700">
              <a:lnSpc>
                <a:spcPts val="1395"/>
              </a:lnSpc>
              <a:spcBef>
                <a:spcPts val="810"/>
              </a:spcBef>
            </a:pPr>
            <a:r>
              <a:rPr dirty="0" sz="1200">
                <a:latin typeface="Trebuchet MS"/>
                <a:cs typeface="Trebuchet MS"/>
              </a:rPr>
              <a:t>Customer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Support: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Misinterpretation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of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anger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or</a:t>
            </a:r>
            <a:r>
              <a:rPr dirty="0" sz="1200" spc="-13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frustration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can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lead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to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95"/>
              </a:lnSpc>
            </a:pPr>
            <a:r>
              <a:rPr dirty="0" sz="1200" spc="-10">
                <a:latin typeface="Trebuchet MS"/>
                <a:cs typeface="Trebuchet MS"/>
              </a:rPr>
              <a:t>poor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service.</a:t>
            </a:r>
            <a:endParaRPr sz="1200">
              <a:latin typeface="Trebuchet MS"/>
              <a:cs typeface="Trebuchet MS"/>
            </a:endParaRPr>
          </a:p>
          <a:p>
            <a:pPr marL="425450">
              <a:lnSpc>
                <a:spcPts val="1395"/>
              </a:lnSpc>
              <a:spcBef>
                <a:spcPts val="815"/>
              </a:spcBef>
            </a:pPr>
            <a:r>
              <a:rPr dirty="0" sz="1200">
                <a:latin typeface="Trebuchet MS"/>
                <a:cs typeface="Trebuchet MS"/>
              </a:rPr>
              <a:t>Medical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C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Therapy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Sessions: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Lack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emotional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tone</a:t>
            </a:r>
            <a:r>
              <a:rPr dirty="0" sz="1200" spc="-13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can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affect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95"/>
              </a:lnSpc>
            </a:pPr>
            <a:r>
              <a:rPr dirty="0" sz="1200">
                <a:latin typeface="Trebuchet MS"/>
                <a:cs typeface="Trebuchet MS"/>
              </a:rPr>
              <a:t>diagnosis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empathy.</a:t>
            </a:r>
            <a:endParaRPr sz="1200">
              <a:latin typeface="Trebuchet MS"/>
              <a:cs typeface="Trebuchet MS"/>
            </a:endParaRPr>
          </a:p>
          <a:p>
            <a:pPr marL="393700">
              <a:lnSpc>
                <a:spcPts val="1360"/>
              </a:lnSpc>
              <a:spcBef>
                <a:spcPts val="810"/>
              </a:spcBef>
            </a:pPr>
            <a:r>
              <a:rPr dirty="0" sz="1200">
                <a:latin typeface="Trebuchet MS"/>
                <a:cs typeface="Trebuchet MS"/>
              </a:rPr>
              <a:t>Business</a:t>
            </a:r>
            <a:r>
              <a:rPr dirty="0" sz="1200" spc="-25">
                <a:latin typeface="Trebuchet MS"/>
                <a:cs typeface="Trebuchet MS"/>
              </a:rPr>
              <a:t> Negotiations: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Incorrect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tone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translation </a:t>
            </a:r>
            <a:r>
              <a:rPr dirty="0" sz="1200">
                <a:latin typeface="Trebuchet MS"/>
                <a:cs typeface="Trebuchet MS"/>
              </a:rPr>
              <a:t>can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lead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to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ts val="1360"/>
              </a:lnSpc>
            </a:pPr>
            <a:r>
              <a:rPr dirty="0" sz="1200" spc="-10">
                <a:latin typeface="Trebuchet MS"/>
                <a:cs typeface="Trebuchet MS"/>
              </a:rPr>
              <a:t>misunderstandings.</a:t>
            </a:r>
            <a:endParaRPr sz="1200">
              <a:latin typeface="Trebuchet MS"/>
              <a:cs typeface="Trebuchet MS"/>
            </a:endParaRPr>
          </a:p>
          <a:p>
            <a:pPr marL="361950">
              <a:lnSpc>
                <a:spcPct val="100000"/>
              </a:lnSpc>
              <a:spcBef>
                <a:spcPts val="890"/>
              </a:spcBef>
            </a:pPr>
            <a:r>
              <a:rPr dirty="0" sz="1200" spc="-20">
                <a:latin typeface="Trebuchet MS"/>
                <a:cs typeface="Trebuchet MS"/>
              </a:rPr>
              <a:t>Personal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Conversations: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Emotionally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rich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messages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can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lose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their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depth.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753225" y="-1"/>
            <a:ext cx="5438775" cy="6858000"/>
            <a:chOff x="6753225" y="-1"/>
            <a:chExt cx="543877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3225" y="0"/>
              <a:ext cx="5438775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-1"/>
              <a:ext cx="5334000" cy="685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7536" rIns="0" bIns="0" rtlCol="0" vert="horz">
            <a:spAutoFit/>
          </a:bodyPr>
          <a:lstStyle/>
          <a:p>
            <a:pPr marL="210185">
              <a:lnSpc>
                <a:spcPct val="100000"/>
              </a:lnSpc>
              <a:spcBef>
                <a:spcPts val="130"/>
              </a:spcBef>
            </a:pPr>
            <a:r>
              <a:rPr dirty="0" sz="4400" spc="-70">
                <a:solidFill>
                  <a:srgbClr val="FFFFFF"/>
                </a:solidFill>
              </a:rPr>
              <a:t>Steps</a:t>
            </a:r>
            <a:r>
              <a:rPr dirty="0" sz="4400" spc="-409">
                <a:solidFill>
                  <a:srgbClr val="FFFFFF"/>
                </a:solidFill>
              </a:rPr>
              <a:t> </a:t>
            </a:r>
            <a:r>
              <a:rPr dirty="0" sz="4400" spc="-265">
                <a:solidFill>
                  <a:srgbClr val="FFFFFF"/>
                </a:solidFill>
              </a:rPr>
              <a:t>Overview:</a:t>
            </a:r>
            <a:endParaRPr sz="4400"/>
          </a:p>
        </p:txBody>
      </p:sp>
      <p:grpSp>
        <p:nvGrpSpPr>
          <p:cNvPr id="4" name="object 4" descr=""/>
          <p:cNvGrpSpPr/>
          <p:nvPr/>
        </p:nvGrpSpPr>
        <p:grpSpPr>
          <a:xfrm>
            <a:off x="1295400" y="2438336"/>
            <a:ext cx="1592580" cy="1129030"/>
            <a:chOff x="1295400" y="2438336"/>
            <a:chExt cx="1592580" cy="1129030"/>
          </a:xfrm>
        </p:grpSpPr>
        <p:sp>
          <p:nvSpPr>
            <p:cNvPr id="5" name="object 5" descr=""/>
            <p:cNvSpPr/>
            <p:nvPr/>
          </p:nvSpPr>
          <p:spPr>
            <a:xfrm>
              <a:off x="1900301" y="2938525"/>
              <a:ext cx="838200" cy="9525"/>
            </a:xfrm>
            <a:custGeom>
              <a:avLst/>
              <a:gdLst/>
              <a:ahLst/>
              <a:cxnLst/>
              <a:rect l="l" t="t" r="r" b="b"/>
              <a:pathLst>
                <a:path w="838200" h="9525">
                  <a:moveTo>
                    <a:pt x="8382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838200" y="9525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900301" y="2938525"/>
              <a:ext cx="838200" cy="9525"/>
            </a:xfrm>
            <a:custGeom>
              <a:avLst/>
              <a:gdLst/>
              <a:ahLst/>
              <a:cxnLst/>
              <a:rect l="l" t="t" r="r" b="b"/>
              <a:pathLst>
                <a:path w="838200" h="9525">
                  <a:moveTo>
                    <a:pt x="0" y="9525"/>
                  </a:moveTo>
                  <a:lnTo>
                    <a:pt x="838200" y="9525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775" y="2865500"/>
              <a:ext cx="107950" cy="1936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400" y="2466911"/>
              <a:ext cx="985837" cy="976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925" y="2438336"/>
              <a:ext cx="957262" cy="11287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901" y="2519425"/>
              <a:ext cx="847725" cy="838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66901" y="2519425"/>
              <a:ext cx="847725" cy="838200"/>
            </a:xfrm>
            <a:custGeom>
              <a:avLst/>
              <a:gdLst/>
              <a:ahLst/>
              <a:cxnLst/>
              <a:rect l="l" t="t" r="r" b="b"/>
              <a:pathLst>
                <a:path w="847725" h="838200">
                  <a:moveTo>
                    <a:pt x="0" y="419100"/>
                  </a:moveTo>
                  <a:lnTo>
                    <a:pt x="2851" y="370213"/>
                  </a:lnTo>
                  <a:lnTo>
                    <a:pt x="11192" y="322985"/>
                  </a:lnTo>
                  <a:lnTo>
                    <a:pt x="24706" y="277731"/>
                  </a:lnTo>
                  <a:lnTo>
                    <a:pt x="43074" y="234764"/>
                  </a:lnTo>
                  <a:lnTo>
                    <a:pt x="65979" y="194399"/>
                  </a:lnTo>
                  <a:lnTo>
                    <a:pt x="93102" y="156949"/>
                  </a:lnTo>
                  <a:lnTo>
                    <a:pt x="124126" y="122729"/>
                  </a:lnTo>
                  <a:lnTo>
                    <a:pt x="158732" y="92053"/>
                  </a:lnTo>
                  <a:lnTo>
                    <a:pt x="196603" y="65234"/>
                  </a:lnTo>
                  <a:lnTo>
                    <a:pt x="237421" y="42587"/>
                  </a:lnTo>
                  <a:lnTo>
                    <a:pt x="280867" y="24426"/>
                  </a:lnTo>
                  <a:lnTo>
                    <a:pt x="326624" y="11065"/>
                  </a:lnTo>
                  <a:lnTo>
                    <a:pt x="374374" y="2818"/>
                  </a:lnTo>
                  <a:lnTo>
                    <a:pt x="423799" y="0"/>
                  </a:lnTo>
                  <a:lnTo>
                    <a:pt x="473225" y="2818"/>
                  </a:lnTo>
                  <a:lnTo>
                    <a:pt x="520980" y="11065"/>
                  </a:lnTo>
                  <a:lnTo>
                    <a:pt x="566745" y="24426"/>
                  </a:lnTo>
                  <a:lnTo>
                    <a:pt x="610201" y="42587"/>
                  </a:lnTo>
                  <a:lnTo>
                    <a:pt x="651031" y="65234"/>
                  </a:lnTo>
                  <a:lnTo>
                    <a:pt x="688915" y="92053"/>
                  </a:lnTo>
                  <a:lnTo>
                    <a:pt x="723534" y="122729"/>
                  </a:lnTo>
                  <a:lnTo>
                    <a:pt x="754572" y="156949"/>
                  </a:lnTo>
                  <a:lnTo>
                    <a:pt x="781708" y="194399"/>
                  </a:lnTo>
                  <a:lnTo>
                    <a:pt x="804624" y="234764"/>
                  </a:lnTo>
                  <a:lnTo>
                    <a:pt x="823003" y="277731"/>
                  </a:lnTo>
                  <a:lnTo>
                    <a:pt x="836525" y="322985"/>
                  </a:lnTo>
                  <a:lnTo>
                    <a:pt x="844871" y="370213"/>
                  </a:lnTo>
                  <a:lnTo>
                    <a:pt x="847725" y="419100"/>
                  </a:lnTo>
                  <a:lnTo>
                    <a:pt x="844871" y="467963"/>
                  </a:lnTo>
                  <a:lnTo>
                    <a:pt x="836525" y="515174"/>
                  </a:lnTo>
                  <a:lnTo>
                    <a:pt x="823003" y="560417"/>
                  </a:lnTo>
                  <a:lnTo>
                    <a:pt x="804624" y="603379"/>
                  </a:lnTo>
                  <a:lnTo>
                    <a:pt x="781708" y="643744"/>
                  </a:lnTo>
                  <a:lnTo>
                    <a:pt x="754572" y="681196"/>
                  </a:lnTo>
                  <a:lnTo>
                    <a:pt x="723534" y="715422"/>
                  </a:lnTo>
                  <a:lnTo>
                    <a:pt x="688915" y="746106"/>
                  </a:lnTo>
                  <a:lnTo>
                    <a:pt x="651031" y="772934"/>
                  </a:lnTo>
                  <a:lnTo>
                    <a:pt x="610201" y="795590"/>
                  </a:lnTo>
                  <a:lnTo>
                    <a:pt x="566745" y="813759"/>
                  </a:lnTo>
                  <a:lnTo>
                    <a:pt x="520980" y="827127"/>
                  </a:lnTo>
                  <a:lnTo>
                    <a:pt x="473225" y="835379"/>
                  </a:lnTo>
                  <a:lnTo>
                    <a:pt x="423799" y="838200"/>
                  </a:lnTo>
                  <a:lnTo>
                    <a:pt x="374374" y="835379"/>
                  </a:lnTo>
                  <a:lnTo>
                    <a:pt x="326624" y="827127"/>
                  </a:lnTo>
                  <a:lnTo>
                    <a:pt x="280867" y="813759"/>
                  </a:lnTo>
                  <a:lnTo>
                    <a:pt x="237421" y="795590"/>
                  </a:lnTo>
                  <a:lnTo>
                    <a:pt x="196603" y="772934"/>
                  </a:lnTo>
                  <a:lnTo>
                    <a:pt x="158732" y="746106"/>
                  </a:lnTo>
                  <a:lnTo>
                    <a:pt x="124126" y="715422"/>
                  </a:lnTo>
                  <a:lnTo>
                    <a:pt x="93102" y="681196"/>
                  </a:lnTo>
                  <a:lnTo>
                    <a:pt x="65979" y="643744"/>
                  </a:lnTo>
                  <a:lnTo>
                    <a:pt x="43074" y="603379"/>
                  </a:lnTo>
                  <a:lnTo>
                    <a:pt x="24706" y="560417"/>
                  </a:lnTo>
                  <a:lnTo>
                    <a:pt x="11192" y="515174"/>
                  </a:lnTo>
                  <a:lnTo>
                    <a:pt x="2851" y="467963"/>
                  </a:lnTo>
                  <a:lnTo>
                    <a:pt x="0" y="419100"/>
                  </a:lnTo>
                  <a:close/>
                </a:path>
              </a:pathLst>
            </a:custGeom>
            <a:ln w="12700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48841" y="2590545"/>
            <a:ext cx="275590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5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36612" y="3522726"/>
            <a:ext cx="1908810" cy="1974850"/>
            <a:chOff x="836612" y="3522726"/>
            <a:chExt cx="1908810" cy="1974850"/>
          </a:xfrm>
        </p:grpSpPr>
        <p:sp>
          <p:nvSpPr>
            <p:cNvPr id="14" name="object 14" descr=""/>
            <p:cNvSpPr/>
            <p:nvPr/>
          </p:nvSpPr>
          <p:spPr>
            <a:xfrm>
              <a:off x="842962" y="3529076"/>
              <a:ext cx="1896110" cy="1962150"/>
            </a:xfrm>
            <a:custGeom>
              <a:avLst/>
              <a:gdLst/>
              <a:ahLst/>
              <a:cxnLst/>
              <a:rect l="l" t="t" r="r" b="b"/>
              <a:pathLst>
                <a:path w="1896110" h="1962150">
                  <a:moveTo>
                    <a:pt x="1895538" y="379094"/>
                  </a:moveTo>
                  <a:lnTo>
                    <a:pt x="0" y="379094"/>
                  </a:lnTo>
                  <a:lnTo>
                    <a:pt x="0" y="1962150"/>
                  </a:lnTo>
                  <a:lnTo>
                    <a:pt x="1895538" y="1962150"/>
                  </a:lnTo>
                  <a:lnTo>
                    <a:pt x="1895538" y="379094"/>
                  </a:lnTo>
                  <a:close/>
                </a:path>
                <a:path w="1896110" h="1962150">
                  <a:moveTo>
                    <a:pt x="947737" y="0"/>
                  </a:moveTo>
                  <a:lnTo>
                    <a:pt x="568642" y="379094"/>
                  </a:lnTo>
                  <a:lnTo>
                    <a:pt x="1326832" y="379094"/>
                  </a:lnTo>
                  <a:lnTo>
                    <a:pt x="947737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42962" y="3529076"/>
              <a:ext cx="1896110" cy="1962150"/>
            </a:xfrm>
            <a:custGeom>
              <a:avLst/>
              <a:gdLst/>
              <a:ahLst/>
              <a:cxnLst/>
              <a:rect l="l" t="t" r="r" b="b"/>
              <a:pathLst>
                <a:path w="1896110" h="1962150">
                  <a:moveTo>
                    <a:pt x="0" y="379094"/>
                  </a:moveTo>
                  <a:lnTo>
                    <a:pt x="568642" y="379094"/>
                  </a:lnTo>
                  <a:lnTo>
                    <a:pt x="947737" y="0"/>
                  </a:lnTo>
                  <a:lnTo>
                    <a:pt x="1326832" y="379094"/>
                  </a:lnTo>
                  <a:lnTo>
                    <a:pt x="1895538" y="379094"/>
                  </a:lnTo>
                  <a:lnTo>
                    <a:pt x="1895538" y="1962150"/>
                  </a:lnTo>
                  <a:lnTo>
                    <a:pt x="0" y="1962150"/>
                  </a:lnTo>
                  <a:lnTo>
                    <a:pt x="0" y="379094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76947" y="4031233"/>
            <a:ext cx="155257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50">
                <a:latin typeface="Trebuchet MS"/>
                <a:cs typeface="Trebuchet MS"/>
              </a:rPr>
              <a:t>Microphone(Speaker</a:t>
            </a:r>
            <a:r>
              <a:rPr dirty="0" sz="1100" spc="-30">
                <a:latin typeface="Trebuchet MS"/>
                <a:cs typeface="Trebuchet MS"/>
              </a:rPr>
              <a:t> </a:t>
            </a:r>
            <a:r>
              <a:rPr dirty="0" sz="1100" spc="-45">
                <a:latin typeface="Trebuchet MS"/>
                <a:cs typeface="Trebuchet MS"/>
              </a:rPr>
              <a:t>input)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941701" y="2438336"/>
            <a:ext cx="2051050" cy="1129030"/>
            <a:chOff x="2941701" y="2438336"/>
            <a:chExt cx="2051050" cy="1129030"/>
          </a:xfrm>
        </p:grpSpPr>
        <p:sp>
          <p:nvSpPr>
            <p:cNvPr id="18" name="object 18" descr=""/>
            <p:cNvSpPr/>
            <p:nvPr/>
          </p:nvSpPr>
          <p:spPr>
            <a:xfrm>
              <a:off x="2948051" y="2938525"/>
              <a:ext cx="1895475" cy="9525"/>
            </a:xfrm>
            <a:custGeom>
              <a:avLst/>
              <a:gdLst/>
              <a:ahLst/>
              <a:cxnLst/>
              <a:rect l="l" t="t" r="r" b="b"/>
              <a:pathLst>
                <a:path w="1895475" h="9525">
                  <a:moveTo>
                    <a:pt x="18954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948051" y="2938525"/>
              <a:ext cx="1895475" cy="9525"/>
            </a:xfrm>
            <a:custGeom>
              <a:avLst/>
              <a:gdLst/>
              <a:ahLst/>
              <a:cxnLst/>
              <a:rect l="l" t="t" r="r" b="b"/>
              <a:pathLst>
                <a:path w="1895475" h="9525">
                  <a:moveTo>
                    <a:pt x="0" y="9525"/>
                  </a:moveTo>
                  <a:lnTo>
                    <a:pt x="1895475" y="9525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4801" y="2865500"/>
              <a:ext cx="107950" cy="1936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425" y="2466911"/>
              <a:ext cx="985837" cy="97631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9950" y="2438336"/>
              <a:ext cx="947737" cy="112871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1926" y="2519425"/>
              <a:ext cx="847725" cy="8382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471926" y="2519425"/>
              <a:ext cx="847725" cy="838200"/>
            </a:xfrm>
            <a:custGeom>
              <a:avLst/>
              <a:gdLst/>
              <a:ahLst/>
              <a:cxnLst/>
              <a:rect l="l" t="t" r="r" b="b"/>
              <a:pathLst>
                <a:path w="847725" h="838200">
                  <a:moveTo>
                    <a:pt x="0" y="419100"/>
                  </a:moveTo>
                  <a:lnTo>
                    <a:pt x="2851" y="370213"/>
                  </a:lnTo>
                  <a:lnTo>
                    <a:pt x="11192" y="322985"/>
                  </a:lnTo>
                  <a:lnTo>
                    <a:pt x="24706" y="277731"/>
                  </a:lnTo>
                  <a:lnTo>
                    <a:pt x="43074" y="234764"/>
                  </a:lnTo>
                  <a:lnTo>
                    <a:pt x="65979" y="194399"/>
                  </a:lnTo>
                  <a:lnTo>
                    <a:pt x="93102" y="156949"/>
                  </a:lnTo>
                  <a:lnTo>
                    <a:pt x="124126" y="122729"/>
                  </a:lnTo>
                  <a:lnTo>
                    <a:pt x="158732" y="92053"/>
                  </a:lnTo>
                  <a:lnTo>
                    <a:pt x="196603" y="65234"/>
                  </a:lnTo>
                  <a:lnTo>
                    <a:pt x="237421" y="42587"/>
                  </a:lnTo>
                  <a:lnTo>
                    <a:pt x="280867" y="24426"/>
                  </a:lnTo>
                  <a:lnTo>
                    <a:pt x="326624" y="11065"/>
                  </a:lnTo>
                  <a:lnTo>
                    <a:pt x="374374" y="2818"/>
                  </a:lnTo>
                  <a:lnTo>
                    <a:pt x="423799" y="0"/>
                  </a:lnTo>
                  <a:lnTo>
                    <a:pt x="473225" y="2818"/>
                  </a:lnTo>
                  <a:lnTo>
                    <a:pt x="520980" y="11065"/>
                  </a:lnTo>
                  <a:lnTo>
                    <a:pt x="566745" y="24426"/>
                  </a:lnTo>
                  <a:lnTo>
                    <a:pt x="610201" y="42587"/>
                  </a:lnTo>
                  <a:lnTo>
                    <a:pt x="651031" y="65234"/>
                  </a:lnTo>
                  <a:lnTo>
                    <a:pt x="688915" y="92053"/>
                  </a:lnTo>
                  <a:lnTo>
                    <a:pt x="723534" y="122729"/>
                  </a:lnTo>
                  <a:lnTo>
                    <a:pt x="754572" y="156949"/>
                  </a:lnTo>
                  <a:lnTo>
                    <a:pt x="781708" y="194399"/>
                  </a:lnTo>
                  <a:lnTo>
                    <a:pt x="804624" y="234764"/>
                  </a:lnTo>
                  <a:lnTo>
                    <a:pt x="823003" y="277731"/>
                  </a:lnTo>
                  <a:lnTo>
                    <a:pt x="836525" y="322985"/>
                  </a:lnTo>
                  <a:lnTo>
                    <a:pt x="844871" y="370213"/>
                  </a:lnTo>
                  <a:lnTo>
                    <a:pt x="847725" y="419100"/>
                  </a:lnTo>
                  <a:lnTo>
                    <a:pt x="844871" y="467963"/>
                  </a:lnTo>
                  <a:lnTo>
                    <a:pt x="836525" y="515174"/>
                  </a:lnTo>
                  <a:lnTo>
                    <a:pt x="823003" y="560417"/>
                  </a:lnTo>
                  <a:lnTo>
                    <a:pt x="804624" y="603379"/>
                  </a:lnTo>
                  <a:lnTo>
                    <a:pt x="781708" y="643744"/>
                  </a:lnTo>
                  <a:lnTo>
                    <a:pt x="754572" y="681196"/>
                  </a:lnTo>
                  <a:lnTo>
                    <a:pt x="723534" y="715422"/>
                  </a:lnTo>
                  <a:lnTo>
                    <a:pt x="688915" y="746106"/>
                  </a:lnTo>
                  <a:lnTo>
                    <a:pt x="651031" y="772934"/>
                  </a:lnTo>
                  <a:lnTo>
                    <a:pt x="610201" y="795590"/>
                  </a:lnTo>
                  <a:lnTo>
                    <a:pt x="566745" y="813759"/>
                  </a:lnTo>
                  <a:lnTo>
                    <a:pt x="520980" y="827127"/>
                  </a:lnTo>
                  <a:lnTo>
                    <a:pt x="473225" y="835379"/>
                  </a:lnTo>
                  <a:lnTo>
                    <a:pt x="423799" y="838200"/>
                  </a:lnTo>
                  <a:lnTo>
                    <a:pt x="374374" y="835379"/>
                  </a:lnTo>
                  <a:lnTo>
                    <a:pt x="326624" y="827127"/>
                  </a:lnTo>
                  <a:lnTo>
                    <a:pt x="280867" y="813759"/>
                  </a:lnTo>
                  <a:lnTo>
                    <a:pt x="237421" y="795590"/>
                  </a:lnTo>
                  <a:lnTo>
                    <a:pt x="196603" y="772934"/>
                  </a:lnTo>
                  <a:lnTo>
                    <a:pt x="158732" y="746106"/>
                  </a:lnTo>
                  <a:lnTo>
                    <a:pt x="124126" y="715422"/>
                  </a:lnTo>
                  <a:lnTo>
                    <a:pt x="93102" y="681196"/>
                  </a:lnTo>
                  <a:lnTo>
                    <a:pt x="65979" y="643744"/>
                  </a:lnTo>
                  <a:lnTo>
                    <a:pt x="43074" y="603379"/>
                  </a:lnTo>
                  <a:lnTo>
                    <a:pt x="24706" y="560417"/>
                  </a:lnTo>
                  <a:lnTo>
                    <a:pt x="11192" y="515174"/>
                  </a:lnTo>
                  <a:lnTo>
                    <a:pt x="2851" y="467963"/>
                  </a:lnTo>
                  <a:lnTo>
                    <a:pt x="0" y="419100"/>
                  </a:lnTo>
                  <a:close/>
                </a:path>
              </a:pathLst>
            </a:custGeom>
            <a:ln w="12700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752850" y="2590545"/>
            <a:ext cx="275590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5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941701" y="3522726"/>
            <a:ext cx="1908175" cy="1974850"/>
            <a:chOff x="2941701" y="3522726"/>
            <a:chExt cx="1908175" cy="1974850"/>
          </a:xfrm>
        </p:grpSpPr>
        <p:sp>
          <p:nvSpPr>
            <p:cNvPr id="27" name="object 27" descr=""/>
            <p:cNvSpPr/>
            <p:nvPr/>
          </p:nvSpPr>
          <p:spPr>
            <a:xfrm>
              <a:off x="2948051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1895475" y="379094"/>
                  </a:moveTo>
                  <a:lnTo>
                    <a:pt x="0" y="379094"/>
                  </a:lnTo>
                  <a:lnTo>
                    <a:pt x="0" y="1962150"/>
                  </a:lnTo>
                  <a:lnTo>
                    <a:pt x="1895475" y="1962150"/>
                  </a:lnTo>
                  <a:lnTo>
                    <a:pt x="1895475" y="379094"/>
                  </a:lnTo>
                  <a:close/>
                </a:path>
                <a:path w="1895475" h="1962150">
                  <a:moveTo>
                    <a:pt x="947674" y="0"/>
                  </a:moveTo>
                  <a:lnTo>
                    <a:pt x="568578" y="379094"/>
                  </a:lnTo>
                  <a:lnTo>
                    <a:pt x="1326769" y="379094"/>
                  </a:lnTo>
                  <a:lnTo>
                    <a:pt x="947674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948051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0" y="379094"/>
                  </a:moveTo>
                  <a:lnTo>
                    <a:pt x="568578" y="379094"/>
                  </a:lnTo>
                  <a:lnTo>
                    <a:pt x="947674" y="0"/>
                  </a:lnTo>
                  <a:lnTo>
                    <a:pt x="1326769" y="379094"/>
                  </a:lnTo>
                  <a:lnTo>
                    <a:pt x="1895475" y="379094"/>
                  </a:lnTo>
                  <a:lnTo>
                    <a:pt x="1895475" y="1962150"/>
                  </a:lnTo>
                  <a:lnTo>
                    <a:pt x="0" y="1962150"/>
                  </a:lnTo>
                  <a:lnTo>
                    <a:pt x="0" y="379094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081020" y="4031233"/>
            <a:ext cx="86360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libri"/>
                <a:cs typeface="Calibri"/>
              </a:rPr>
              <a:t>Speech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Text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046726" y="2438336"/>
            <a:ext cx="2051050" cy="1129030"/>
            <a:chOff x="5046726" y="2438336"/>
            <a:chExt cx="2051050" cy="1129030"/>
          </a:xfrm>
        </p:grpSpPr>
        <p:sp>
          <p:nvSpPr>
            <p:cNvPr id="31" name="object 31" descr=""/>
            <p:cNvSpPr/>
            <p:nvPr/>
          </p:nvSpPr>
          <p:spPr>
            <a:xfrm>
              <a:off x="5053076" y="2938525"/>
              <a:ext cx="1885950" cy="9525"/>
            </a:xfrm>
            <a:custGeom>
              <a:avLst/>
              <a:gdLst/>
              <a:ahLst/>
              <a:cxnLst/>
              <a:rect l="l" t="t" r="r" b="b"/>
              <a:pathLst>
                <a:path w="1885950" h="9525">
                  <a:moveTo>
                    <a:pt x="18859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885950" y="9525"/>
                  </a:lnTo>
                  <a:lnTo>
                    <a:pt x="1885950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53076" y="2938525"/>
              <a:ext cx="1885950" cy="9525"/>
            </a:xfrm>
            <a:custGeom>
              <a:avLst/>
              <a:gdLst/>
              <a:ahLst/>
              <a:cxnLst/>
              <a:rect l="l" t="t" r="r" b="b"/>
              <a:pathLst>
                <a:path w="1885950" h="9525">
                  <a:moveTo>
                    <a:pt x="0" y="9525"/>
                  </a:moveTo>
                  <a:lnTo>
                    <a:pt x="1885950" y="9525"/>
                  </a:lnTo>
                  <a:lnTo>
                    <a:pt x="188595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9826" y="2865500"/>
              <a:ext cx="107950" cy="1936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5450" y="2466911"/>
              <a:ext cx="976312" cy="97631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4975" y="2438336"/>
              <a:ext cx="947737" cy="112871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76951" y="2519425"/>
              <a:ext cx="838200" cy="8382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576951" y="2519425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0" y="419100"/>
                  </a:moveTo>
                  <a:lnTo>
                    <a:pt x="2818" y="370213"/>
                  </a:lnTo>
                  <a:lnTo>
                    <a:pt x="11065" y="322985"/>
                  </a:lnTo>
                  <a:lnTo>
                    <a:pt x="24426" y="277731"/>
                  </a:lnTo>
                  <a:lnTo>
                    <a:pt x="42587" y="234764"/>
                  </a:lnTo>
                  <a:lnTo>
                    <a:pt x="65234" y="194399"/>
                  </a:lnTo>
                  <a:lnTo>
                    <a:pt x="92053" y="156949"/>
                  </a:lnTo>
                  <a:lnTo>
                    <a:pt x="122729" y="122729"/>
                  </a:lnTo>
                  <a:lnTo>
                    <a:pt x="156949" y="92053"/>
                  </a:lnTo>
                  <a:lnTo>
                    <a:pt x="194399" y="65234"/>
                  </a:lnTo>
                  <a:lnTo>
                    <a:pt x="234764" y="42587"/>
                  </a:lnTo>
                  <a:lnTo>
                    <a:pt x="277731" y="24426"/>
                  </a:lnTo>
                  <a:lnTo>
                    <a:pt x="322985" y="11065"/>
                  </a:lnTo>
                  <a:lnTo>
                    <a:pt x="370213" y="2818"/>
                  </a:lnTo>
                  <a:lnTo>
                    <a:pt x="419100" y="0"/>
                  </a:lnTo>
                  <a:lnTo>
                    <a:pt x="467963" y="2818"/>
                  </a:lnTo>
                  <a:lnTo>
                    <a:pt x="515174" y="11065"/>
                  </a:lnTo>
                  <a:lnTo>
                    <a:pt x="560417" y="24426"/>
                  </a:lnTo>
                  <a:lnTo>
                    <a:pt x="603379" y="42587"/>
                  </a:lnTo>
                  <a:lnTo>
                    <a:pt x="643744" y="65234"/>
                  </a:lnTo>
                  <a:lnTo>
                    <a:pt x="681196" y="92053"/>
                  </a:lnTo>
                  <a:lnTo>
                    <a:pt x="715422" y="122729"/>
                  </a:lnTo>
                  <a:lnTo>
                    <a:pt x="746106" y="156949"/>
                  </a:lnTo>
                  <a:lnTo>
                    <a:pt x="772934" y="194399"/>
                  </a:lnTo>
                  <a:lnTo>
                    <a:pt x="795590" y="234764"/>
                  </a:lnTo>
                  <a:lnTo>
                    <a:pt x="813759" y="277731"/>
                  </a:lnTo>
                  <a:lnTo>
                    <a:pt x="827127" y="322985"/>
                  </a:lnTo>
                  <a:lnTo>
                    <a:pt x="835379" y="370213"/>
                  </a:lnTo>
                  <a:lnTo>
                    <a:pt x="838200" y="419100"/>
                  </a:lnTo>
                  <a:lnTo>
                    <a:pt x="835379" y="467963"/>
                  </a:lnTo>
                  <a:lnTo>
                    <a:pt x="827127" y="515174"/>
                  </a:lnTo>
                  <a:lnTo>
                    <a:pt x="813759" y="560417"/>
                  </a:lnTo>
                  <a:lnTo>
                    <a:pt x="795590" y="603379"/>
                  </a:lnTo>
                  <a:lnTo>
                    <a:pt x="772934" y="643744"/>
                  </a:lnTo>
                  <a:lnTo>
                    <a:pt x="746106" y="681196"/>
                  </a:lnTo>
                  <a:lnTo>
                    <a:pt x="715422" y="715422"/>
                  </a:lnTo>
                  <a:lnTo>
                    <a:pt x="681196" y="746106"/>
                  </a:lnTo>
                  <a:lnTo>
                    <a:pt x="643744" y="772934"/>
                  </a:lnTo>
                  <a:lnTo>
                    <a:pt x="603379" y="795590"/>
                  </a:lnTo>
                  <a:lnTo>
                    <a:pt x="560417" y="813759"/>
                  </a:lnTo>
                  <a:lnTo>
                    <a:pt x="515174" y="827127"/>
                  </a:lnTo>
                  <a:lnTo>
                    <a:pt x="467963" y="835379"/>
                  </a:lnTo>
                  <a:lnTo>
                    <a:pt x="419100" y="838200"/>
                  </a:lnTo>
                  <a:lnTo>
                    <a:pt x="370213" y="835379"/>
                  </a:lnTo>
                  <a:lnTo>
                    <a:pt x="322985" y="827127"/>
                  </a:lnTo>
                  <a:lnTo>
                    <a:pt x="277731" y="813759"/>
                  </a:lnTo>
                  <a:lnTo>
                    <a:pt x="234764" y="795590"/>
                  </a:lnTo>
                  <a:lnTo>
                    <a:pt x="194399" y="772934"/>
                  </a:lnTo>
                  <a:lnTo>
                    <a:pt x="156949" y="746106"/>
                  </a:lnTo>
                  <a:lnTo>
                    <a:pt x="122729" y="715422"/>
                  </a:lnTo>
                  <a:lnTo>
                    <a:pt x="92053" y="681196"/>
                  </a:lnTo>
                  <a:lnTo>
                    <a:pt x="65234" y="643744"/>
                  </a:lnTo>
                  <a:lnTo>
                    <a:pt x="42587" y="603379"/>
                  </a:lnTo>
                  <a:lnTo>
                    <a:pt x="24426" y="560417"/>
                  </a:lnTo>
                  <a:lnTo>
                    <a:pt x="11065" y="515174"/>
                  </a:lnTo>
                  <a:lnTo>
                    <a:pt x="2818" y="467963"/>
                  </a:lnTo>
                  <a:lnTo>
                    <a:pt x="0" y="419100"/>
                  </a:lnTo>
                  <a:close/>
                </a:path>
              </a:pathLst>
            </a:custGeom>
            <a:ln w="12700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5857240" y="2590545"/>
            <a:ext cx="275590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046726" y="3522726"/>
            <a:ext cx="1898650" cy="1974850"/>
            <a:chOff x="5046726" y="3522726"/>
            <a:chExt cx="1898650" cy="1974850"/>
          </a:xfrm>
        </p:grpSpPr>
        <p:sp>
          <p:nvSpPr>
            <p:cNvPr id="40" name="object 40" descr=""/>
            <p:cNvSpPr/>
            <p:nvPr/>
          </p:nvSpPr>
          <p:spPr>
            <a:xfrm>
              <a:off x="5053076" y="3529076"/>
              <a:ext cx="1885950" cy="1962150"/>
            </a:xfrm>
            <a:custGeom>
              <a:avLst/>
              <a:gdLst/>
              <a:ahLst/>
              <a:cxnLst/>
              <a:rect l="l" t="t" r="r" b="b"/>
              <a:pathLst>
                <a:path w="1885950" h="1962150">
                  <a:moveTo>
                    <a:pt x="1885950" y="377190"/>
                  </a:moveTo>
                  <a:lnTo>
                    <a:pt x="0" y="377190"/>
                  </a:lnTo>
                  <a:lnTo>
                    <a:pt x="0" y="1962150"/>
                  </a:lnTo>
                  <a:lnTo>
                    <a:pt x="1885950" y="1962150"/>
                  </a:lnTo>
                  <a:lnTo>
                    <a:pt x="1885950" y="377190"/>
                  </a:lnTo>
                  <a:close/>
                </a:path>
                <a:path w="1885950" h="1962150">
                  <a:moveTo>
                    <a:pt x="942975" y="0"/>
                  </a:moveTo>
                  <a:lnTo>
                    <a:pt x="565785" y="377190"/>
                  </a:lnTo>
                  <a:lnTo>
                    <a:pt x="1320038" y="377190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053076" y="3529076"/>
              <a:ext cx="1885950" cy="1962150"/>
            </a:xfrm>
            <a:custGeom>
              <a:avLst/>
              <a:gdLst/>
              <a:ahLst/>
              <a:cxnLst/>
              <a:rect l="l" t="t" r="r" b="b"/>
              <a:pathLst>
                <a:path w="1885950" h="1962150">
                  <a:moveTo>
                    <a:pt x="0" y="377190"/>
                  </a:moveTo>
                  <a:lnTo>
                    <a:pt x="565785" y="377190"/>
                  </a:lnTo>
                  <a:lnTo>
                    <a:pt x="942975" y="0"/>
                  </a:lnTo>
                  <a:lnTo>
                    <a:pt x="1320038" y="377190"/>
                  </a:lnTo>
                  <a:lnTo>
                    <a:pt x="1885950" y="377190"/>
                  </a:lnTo>
                  <a:lnTo>
                    <a:pt x="1885950" y="1962150"/>
                  </a:lnTo>
                  <a:lnTo>
                    <a:pt x="0" y="1962150"/>
                  </a:lnTo>
                  <a:lnTo>
                    <a:pt x="0" y="377190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5185409" y="4031233"/>
            <a:ext cx="128460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20">
                <a:latin typeface="Trebuchet MS"/>
                <a:cs typeface="Trebuchet MS"/>
              </a:rPr>
              <a:t>Emotion</a:t>
            </a:r>
            <a:r>
              <a:rPr dirty="0" sz="1100" spc="-60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Recognition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7142226" y="2438336"/>
            <a:ext cx="2051050" cy="1129030"/>
            <a:chOff x="7142226" y="2438336"/>
            <a:chExt cx="2051050" cy="1129030"/>
          </a:xfrm>
        </p:grpSpPr>
        <p:sp>
          <p:nvSpPr>
            <p:cNvPr id="44" name="object 44" descr=""/>
            <p:cNvSpPr/>
            <p:nvPr/>
          </p:nvSpPr>
          <p:spPr>
            <a:xfrm>
              <a:off x="7148576" y="2938525"/>
              <a:ext cx="1895475" cy="9525"/>
            </a:xfrm>
            <a:custGeom>
              <a:avLst/>
              <a:gdLst/>
              <a:ahLst/>
              <a:cxnLst/>
              <a:rect l="l" t="t" r="r" b="b"/>
              <a:pathLst>
                <a:path w="1895475" h="9525">
                  <a:moveTo>
                    <a:pt x="18954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148576" y="2938525"/>
              <a:ext cx="1895475" cy="9525"/>
            </a:xfrm>
            <a:custGeom>
              <a:avLst/>
              <a:gdLst/>
              <a:ahLst/>
              <a:cxnLst/>
              <a:rect l="l" t="t" r="r" b="b"/>
              <a:pathLst>
                <a:path w="1895475" h="9525">
                  <a:moveTo>
                    <a:pt x="0" y="9525"/>
                  </a:moveTo>
                  <a:lnTo>
                    <a:pt x="1895475" y="9525"/>
                  </a:lnTo>
                  <a:lnTo>
                    <a:pt x="18954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5326" y="2865500"/>
              <a:ext cx="107950" cy="19367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950" y="2466911"/>
              <a:ext cx="985837" cy="97631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00" y="2438336"/>
              <a:ext cx="947737" cy="112871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2451" y="2519425"/>
              <a:ext cx="847725" cy="8382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672451" y="2519425"/>
              <a:ext cx="847725" cy="838200"/>
            </a:xfrm>
            <a:custGeom>
              <a:avLst/>
              <a:gdLst/>
              <a:ahLst/>
              <a:cxnLst/>
              <a:rect l="l" t="t" r="r" b="b"/>
              <a:pathLst>
                <a:path w="847725" h="838200">
                  <a:moveTo>
                    <a:pt x="0" y="419100"/>
                  </a:moveTo>
                  <a:lnTo>
                    <a:pt x="2851" y="370213"/>
                  </a:lnTo>
                  <a:lnTo>
                    <a:pt x="11192" y="322985"/>
                  </a:lnTo>
                  <a:lnTo>
                    <a:pt x="24706" y="277731"/>
                  </a:lnTo>
                  <a:lnTo>
                    <a:pt x="43074" y="234764"/>
                  </a:lnTo>
                  <a:lnTo>
                    <a:pt x="65979" y="194399"/>
                  </a:lnTo>
                  <a:lnTo>
                    <a:pt x="93102" y="156949"/>
                  </a:lnTo>
                  <a:lnTo>
                    <a:pt x="124126" y="122729"/>
                  </a:lnTo>
                  <a:lnTo>
                    <a:pt x="158732" y="92053"/>
                  </a:lnTo>
                  <a:lnTo>
                    <a:pt x="196603" y="65234"/>
                  </a:lnTo>
                  <a:lnTo>
                    <a:pt x="237421" y="42587"/>
                  </a:lnTo>
                  <a:lnTo>
                    <a:pt x="280867" y="24426"/>
                  </a:lnTo>
                  <a:lnTo>
                    <a:pt x="326624" y="11065"/>
                  </a:lnTo>
                  <a:lnTo>
                    <a:pt x="374374" y="2818"/>
                  </a:lnTo>
                  <a:lnTo>
                    <a:pt x="423799" y="0"/>
                  </a:lnTo>
                  <a:lnTo>
                    <a:pt x="473225" y="2818"/>
                  </a:lnTo>
                  <a:lnTo>
                    <a:pt x="520980" y="11065"/>
                  </a:lnTo>
                  <a:lnTo>
                    <a:pt x="566745" y="24426"/>
                  </a:lnTo>
                  <a:lnTo>
                    <a:pt x="610201" y="42587"/>
                  </a:lnTo>
                  <a:lnTo>
                    <a:pt x="651031" y="65234"/>
                  </a:lnTo>
                  <a:lnTo>
                    <a:pt x="688915" y="92053"/>
                  </a:lnTo>
                  <a:lnTo>
                    <a:pt x="723534" y="122729"/>
                  </a:lnTo>
                  <a:lnTo>
                    <a:pt x="754572" y="156949"/>
                  </a:lnTo>
                  <a:lnTo>
                    <a:pt x="781708" y="194399"/>
                  </a:lnTo>
                  <a:lnTo>
                    <a:pt x="804624" y="234764"/>
                  </a:lnTo>
                  <a:lnTo>
                    <a:pt x="823003" y="277731"/>
                  </a:lnTo>
                  <a:lnTo>
                    <a:pt x="836525" y="322985"/>
                  </a:lnTo>
                  <a:lnTo>
                    <a:pt x="844871" y="370213"/>
                  </a:lnTo>
                  <a:lnTo>
                    <a:pt x="847725" y="419100"/>
                  </a:lnTo>
                  <a:lnTo>
                    <a:pt x="844871" y="467963"/>
                  </a:lnTo>
                  <a:lnTo>
                    <a:pt x="836525" y="515174"/>
                  </a:lnTo>
                  <a:lnTo>
                    <a:pt x="823003" y="560417"/>
                  </a:lnTo>
                  <a:lnTo>
                    <a:pt x="804624" y="603379"/>
                  </a:lnTo>
                  <a:lnTo>
                    <a:pt x="781708" y="643744"/>
                  </a:lnTo>
                  <a:lnTo>
                    <a:pt x="754572" y="681196"/>
                  </a:lnTo>
                  <a:lnTo>
                    <a:pt x="723534" y="715422"/>
                  </a:lnTo>
                  <a:lnTo>
                    <a:pt x="688915" y="746106"/>
                  </a:lnTo>
                  <a:lnTo>
                    <a:pt x="651031" y="772934"/>
                  </a:lnTo>
                  <a:lnTo>
                    <a:pt x="610201" y="795590"/>
                  </a:lnTo>
                  <a:lnTo>
                    <a:pt x="566745" y="813759"/>
                  </a:lnTo>
                  <a:lnTo>
                    <a:pt x="520980" y="827127"/>
                  </a:lnTo>
                  <a:lnTo>
                    <a:pt x="473225" y="835379"/>
                  </a:lnTo>
                  <a:lnTo>
                    <a:pt x="423799" y="838200"/>
                  </a:lnTo>
                  <a:lnTo>
                    <a:pt x="374374" y="835379"/>
                  </a:lnTo>
                  <a:lnTo>
                    <a:pt x="326624" y="827127"/>
                  </a:lnTo>
                  <a:lnTo>
                    <a:pt x="280867" y="813759"/>
                  </a:lnTo>
                  <a:lnTo>
                    <a:pt x="237421" y="795590"/>
                  </a:lnTo>
                  <a:lnTo>
                    <a:pt x="196603" y="772934"/>
                  </a:lnTo>
                  <a:lnTo>
                    <a:pt x="158732" y="746106"/>
                  </a:lnTo>
                  <a:lnTo>
                    <a:pt x="124126" y="715422"/>
                  </a:lnTo>
                  <a:lnTo>
                    <a:pt x="93102" y="681196"/>
                  </a:lnTo>
                  <a:lnTo>
                    <a:pt x="65979" y="643744"/>
                  </a:lnTo>
                  <a:lnTo>
                    <a:pt x="43074" y="603379"/>
                  </a:lnTo>
                  <a:lnTo>
                    <a:pt x="24706" y="560417"/>
                  </a:lnTo>
                  <a:lnTo>
                    <a:pt x="11192" y="515174"/>
                  </a:lnTo>
                  <a:lnTo>
                    <a:pt x="2851" y="467963"/>
                  </a:lnTo>
                  <a:lnTo>
                    <a:pt x="0" y="419100"/>
                  </a:lnTo>
                  <a:close/>
                </a:path>
              </a:pathLst>
            </a:custGeom>
            <a:ln w="12700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961376" y="2590545"/>
            <a:ext cx="275590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5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142226" y="3522726"/>
            <a:ext cx="1908175" cy="1974850"/>
            <a:chOff x="7142226" y="3522726"/>
            <a:chExt cx="1908175" cy="1974850"/>
          </a:xfrm>
        </p:grpSpPr>
        <p:sp>
          <p:nvSpPr>
            <p:cNvPr id="53" name="object 53" descr=""/>
            <p:cNvSpPr/>
            <p:nvPr/>
          </p:nvSpPr>
          <p:spPr>
            <a:xfrm>
              <a:off x="7148576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1895475" y="379094"/>
                  </a:moveTo>
                  <a:lnTo>
                    <a:pt x="0" y="379094"/>
                  </a:lnTo>
                  <a:lnTo>
                    <a:pt x="0" y="1962150"/>
                  </a:lnTo>
                  <a:lnTo>
                    <a:pt x="1895475" y="1962150"/>
                  </a:lnTo>
                  <a:lnTo>
                    <a:pt x="1895475" y="379094"/>
                  </a:lnTo>
                  <a:close/>
                </a:path>
                <a:path w="1895475" h="1962150">
                  <a:moveTo>
                    <a:pt x="947674" y="0"/>
                  </a:moveTo>
                  <a:lnTo>
                    <a:pt x="568578" y="379094"/>
                  </a:lnTo>
                  <a:lnTo>
                    <a:pt x="1326769" y="379094"/>
                  </a:lnTo>
                  <a:lnTo>
                    <a:pt x="947674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148576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0" y="379094"/>
                  </a:moveTo>
                  <a:lnTo>
                    <a:pt x="568578" y="379094"/>
                  </a:lnTo>
                  <a:lnTo>
                    <a:pt x="947674" y="0"/>
                  </a:lnTo>
                  <a:lnTo>
                    <a:pt x="1326769" y="379094"/>
                  </a:lnTo>
                  <a:lnTo>
                    <a:pt x="1895475" y="379094"/>
                  </a:lnTo>
                  <a:lnTo>
                    <a:pt x="1895475" y="1962150"/>
                  </a:lnTo>
                  <a:lnTo>
                    <a:pt x="0" y="1962150"/>
                  </a:lnTo>
                  <a:lnTo>
                    <a:pt x="0" y="379094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289545" y="4031233"/>
            <a:ext cx="118618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latin typeface="Calibri"/>
                <a:cs typeface="Calibri"/>
              </a:rPr>
              <a:t>Machine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Translation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9247251" y="2438336"/>
            <a:ext cx="1444625" cy="1129030"/>
            <a:chOff x="9247251" y="2438336"/>
            <a:chExt cx="1444625" cy="1129030"/>
          </a:xfrm>
        </p:grpSpPr>
        <p:sp>
          <p:nvSpPr>
            <p:cNvPr id="57" name="object 57" descr=""/>
            <p:cNvSpPr/>
            <p:nvPr/>
          </p:nvSpPr>
          <p:spPr>
            <a:xfrm>
              <a:off x="9253601" y="2938525"/>
              <a:ext cx="942975" cy="9525"/>
            </a:xfrm>
            <a:custGeom>
              <a:avLst/>
              <a:gdLst/>
              <a:ahLst/>
              <a:cxnLst/>
              <a:rect l="l" t="t" r="r" b="b"/>
              <a:pathLst>
                <a:path w="942975" h="9525">
                  <a:moveTo>
                    <a:pt x="9429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42975" y="9525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253601" y="2938525"/>
              <a:ext cx="942975" cy="9525"/>
            </a:xfrm>
            <a:custGeom>
              <a:avLst/>
              <a:gdLst/>
              <a:ahLst/>
              <a:cxnLst/>
              <a:rect l="l" t="t" r="r" b="b"/>
              <a:pathLst>
                <a:path w="942975" h="9525">
                  <a:moveTo>
                    <a:pt x="0" y="9525"/>
                  </a:moveTo>
                  <a:lnTo>
                    <a:pt x="942975" y="9525"/>
                  </a:lnTo>
                  <a:lnTo>
                    <a:pt x="9429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5975" y="2466911"/>
              <a:ext cx="985837" cy="97631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15500" y="2438336"/>
              <a:ext cx="957262" cy="112871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7476" y="2519425"/>
              <a:ext cx="847725" cy="838200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777476" y="2519425"/>
              <a:ext cx="847725" cy="838200"/>
            </a:xfrm>
            <a:custGeom>
              <a:avLst/>
              <a:gdLst/>
              <a:ahLst/>
              <a:cxnLst/>
              <a:rect l="l" t="t" r="r" b="b"/>
              <a:pathLst>
                <a:path w="847725" h="838200">
                  <a:moveTo>
                    <a:pt x="0" y="419100"/>
                  </a:moveTo>
                  <a:lnTo>
                    <a:pt x="2851" y="370213"/>
                  </a:lnTo>
                  <a:lnTo>
                    <a:pt x="11192" y="322985"/>
                  </a:lnTo>
                  <a:lnTo>
                    <a:pt x="24706" y="277731"/>
                  </a:lnTo>
                  <a:lnTo>
                    <a:pt x="43074" y="234764"/>
                  </a:lnTo>
                  <a:lnTo>
                    <a:pt x="65979" y="194399"/>
                  </a:lnTo>
                  <a:lnTo>
                    <a:pt x="93102" y="156949"/>
                  </a:lnTo>
                  <a:lnTo>
                    <a:pt x="124126" y="122729"/>
                  </a:lnTo>
                  <a:lnTo>
                    <a:pt x="158732" y="92053"/>
                  </a:lnTo>
                  <a:lnTo>
                    <a:pt x="196603" y="65234"/>
                  </a:lnTo>
                  <a:lnTo>
                    <a:pt x="237421" y="42587"/>
                  </a:lnTo>
                  <a:lnTo>
                    <a:pt x="280867" y="24426"/>
                  </a:lnTo>
                  <a:lnTo>
                    <a:pt x="326624" y="11065"/>
                  </a:lnTo>
                  <a:lnTo>
                    <a:pt x="374374" y="2818"/>
                  </a:lnTo>
                  <a:lnTo>
                    <a:pt x="423799" y="0"/>
                  </a:lnTo>
                  <a:lnTo>
                    <a:pt x="473225" y="2818"/>
                  </a:lnTo>
                  <a:lnTo>
                    <a:pt x="520980" y="11065"/>
                  </a:lnTo>
                  <a:lnTo>
                    <a:pt x="566745" y="24426"/>
                  </a:lnTo>
                  <a:lnTo>
                    <a:pt x="610201" y="42587"/>
                  </a:lnTo>
                  <a:lnTo>
                    <a:pt x="651031" y="65234"/>
                  </a:lnTo>
                  <a:lnTo>
                    <a:pt x="688915" y="92053"/>
                  </a:lnTo>
                  <a:lnTo>
                    <a:pt x="723534" y="122729"/>
                  </a:lnTo>
                  <a:lnTo>
                    <a:pt x="754572" y="156949"/>
                  </a:lnTo>
                  <a:lnTo>
                    <a:pt x="781708" y="194399"/>
                  </a:lnTo>
                  <a:lnTo>
                    <a:pt x="804624" y="234764"/>
                  </a:lnTo>
                  <a:lnTo>
                    <a:pt x="823003" y="277731"/>
                  </a:lnTo>
                  <a:lnTo>
                    <a:pt x="836525" y="322985"/>
                  </a:lnTo>
                  <a:lnTo>
                    <a:pt x="844871" y="370213"/>
                  </a:lnTo>
                  <a:lnTo>
                    <a:pt x="847725" y="419100"/>
                  </a:lnTo>
                  <a:lnTo>
                    <a:pt x="844871" y="467963"/>
                  </a:lnTo>
                  <a:lnTo>
                    <a:pt x="836525" y="515174"/>
                  </a:lnTo>
                  <a:lnTo>
                    <a:pt x="823003" y="560417"/>
                  </a:lnTo>
                  <a:lnTo>
                    <a:pt x="804624" y="603379"/>
                  </a:lnTo>
                  <a:lnTo>
                    <a:pt x="781708" y="643744"/>
                  </a:lnTo>
                  <a:lnTo>
                    <a:pt x="754572" y="681196"/>
                  </a:lnTo>
                  <a:lnTo>
                    <a:pt x="723534" y="715422"/>
                  </a:lnTo>
                  <a:lnTo>
                    <a:pt x="688915" y="746106"/>
                  </a:lnTo>
                  <a:lnTo>
                    <a:pt x="651031" y="772934"/>
                  </a:lnTo>
                  <a:lnTo>
                    <a:pt x="610201" y="795590"/>
                  </a:lnTo>
                  <a:lnTo>
                    <a:pt x="566745" y="813759"/>
                  </a:lnTo>
                  <a:lnTo>
                    <a:pt x="520980" y="827127"/>
                  </a:lnTo>
                  <a:lnTo>
                    <a:pt x="473225" y="835379"/>
                  </a:lnTo>
                  <a:lnTo>
                    <a:pt x="423799" y="838200"/>
                  </a:lnTo>
                  <a:lnTo>
                    <a:pt x="374374" y="835379"/>
                  </a:lnTo>
                  <a:lnTo>
                    <a:pt x="326624" y="827127"/>
                  </a:lnTo>
                  <a:lnTo>
                    <a:pt x="280867" y="813759"/>
                  </a:lnTo>
                  <a:lnTo>
                    <a:pt x="237421" y="795590"/>
                  </a:lnTo>
                  <a:lnTo>
                    <a:pt x="196603" y="772934"/>
                  </a:lnTo>
                  <a:lnTo>
                    <a:pt x="158732" y="746106"/>
                  </a:lnTo>
                  <a:lnTo>
                    <a:pt x="124126" y="715422"/>
                  </a:lnTo>
                  <a:lnTo>
                    <a:pt x="93102" y="681196"/>
                  </a:lnTo>
                  <a:lnTo>
                    <a:pt x="65979" y="643744"/>
                  </a:lnTo>
                  <a:lnTo>
                    <a:pt x="43074" y="603379"/>
                  </a:lnTo>
                  <a:lnTo>
                    <a:pt x="24706" y="560417"/>
                  </a:lnTo>
                  <a:lnTo>
                    <a:pt x="11192" y="515174"/>
                  </a:lnTo>
                  <a:lnTo>
                    <a:pt x="2851" y="467963"/>
                  </a:lnTo>
                  <a:lnTo>
                    <a:pt x="0" y="419100"/>
                  </a:lnTo>
                  <a:close/>
                </a:path>
              </a:pathLst>
            </a:custGeom>
            <a:ln w="12700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10065766" y="2590545"/>
            <a:ext cx="275590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-5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3650">
              <a:latin typeface="Trebuchet MS"/>
              <a:cs typeface="Trebuchet MS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9247251" y="3522726"/>
            <a:ext cx="1908175" cy="1974850"/>
            <a:chOff x="9247251" y="3522726"/>
            <a:chExt cx="1908175" cy="1974850"/>
          </a:xfrm>
        </p:grpSpPr>
        <p:sp>
          <p:nvSpPr>
            <p:cNvPr id="65" name="object 65" descr=""/>
            <p:cNvSpPr/>
            <p:nvPr/>
          </p:nvSpPr>
          <p:spPr>
            <a:xfrm>
              <a:off x="9253601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1895475" y="379094"/>
                  </a:moveTo>
                  <a:lnTo>
                    <a:pt x="0" y="379094"/>
                  </a:lnTo>
                  <a:lnTo>
                    <a:pt x="0" y="1962150"/>
                  </a:lnTo>
                  <a:lnTo>
                    <a:pt x="1895475" y="1962150"/>
                  </a:lnTo>
                  <a:lnTo>
                    <a:pt x="1895475" y="379094"/>
                  </a:lnTo>
                  <a:close/>
                </a:path>
                <a:path w="1895475" h="1962150">
                  <a:moveTo>
                    <a:pt x="947674" y="0"/>
                  </a:moveTo>
                  <a:lnTo>
                    <a:pt x="568578" y="379094"/>
                  </a:lnTo>
                  <a:lnTo>
                    <a:pt x="1326769" y="379094"/>
                  </a:lnTo>
                  <a:lnTo>
                    <a:pt x="947674" y="0"/>
                  </a:lnTo>
                  <a:close/>
                </a:path>
              </a:pathLst>
            </a:custGeom>
            <a:solidFill>
              <a:srgbClr val="CCCDC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253601" y="3529076"/>
              <a:ext cx="1895475" cy="1962150"/>
            </a:xfrm>
            <a:custGeom>
              <a:avLst/>
              <a:gdLst/>
              <a:ahLst/>
              <a:cxnLst/>
              <a:rect l="l" t="t" r="r" b="b"/>
              <a:pathLst>
                <a:path w="1895475" h="1962150">
                  <a:moveTo>
                    <a:pt x="0" y="379094"/>
                  </a:moveTo>
                  <a:lnTo>
                    <a:pt x="568578" y="379094"/>
                  </a:lnTo>
                  <a:lnTo>
                    <a:pt x="947674" y="0"/>
                  </a:lnTo>
                  <a:lnTo>
                    <a:pt x="1326769" y="379094"/>
                  </a:lnTo>
                  <a:lnTo>
                    <a:pt x="1895475" y="379094"/>
                  </a:lnTo>
                  <a:lnTo>
                    <a:pt x="1895475" y="1962150"/>
                  </a:lnTo>
                  <a:lnTo>
                    <a:pt x="0" y="1962150"/>
                  </a:lnTo>
                  <a:lnTo>
                    <a:pt x="0" y="379094"/>
                  </a:lnTo>
                  <a:close/>
                </a:path>
              </a:pathLst>
            </a:custGeom>
            <a:ln w="12700">
              <a:solidFill>
                <a:srgbClr val="CCCD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9393555" y="4031233"/>
            <a:ext cx="93662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85">
                <a:latin typeface="Trebuchet MS"/>
                <a:cs typeface="Trebuchet MS"/>
              </a:rPr>
              <a:t>Text</a:t>
            </a:r>
            <a:r>
              <a:rPr dirty="0" sz="1100" spc="-65">
                <a:latin typeface="Trebuchet MS"/>
                <a:cs typeface="Trebuchet MS"/>
              </a:rPr>
              <a:t> </a:t>
            </a:r>
            <a:r>
              <a:rPr dirty="0" sz="1100" spc="-50">
                <a:latin typeface="Trebuchet MS"/>
                <a:cs typeface="Trebuchet MS"/>
              </a:rPr>
              <a:t>To</a:t>
            </a:r>
            <a:r>
              <a:rPr dirty="0" sz="1100" spc="-105">
                <a:latin typeface="Trebuchet MS"/>
                <a:cs typeface="Trebuchet MS"/>
              </a:rPr>
              <a:t> </a:t>
            </a:r>
            <a:r>
              <a:rPr dirty="0" sz="1100" spc="-10">
                <a:latin typeface="Trebuchet MS"/>
                <a:cs typeface="Trebuchet MS"/>
              </a:rPr>
              <a:t>Speech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64564"/>
            <a:ext cx="3990975" cy="1248410"/>
          </a:xfrm>
          <a:prstGeom prst="rect"/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40"/>
              </a:spcBef>
            </a:pPr>
            <a:r>
              <a:rPr dirty="0" sz="4200" spc="-180"/>
              <a:t>Data</a:t>
            </a:r>
            <a:r>
              <a:rPr dirty="0" sz="4200" spc="-459"/>
              <a:t> </a:t>
            </a:r>
            <a:r>
              <a:rPr dirty="0" sz="4200" spc="-50"/>
              <a:t>Collection </a:t>
            </a:r>
            <a:r>
              <a:rPr dirty="0" sz="4200" spc="-180"/>
              <a:t>and</a:t>
            </a:r>
            <a:r>
              <a:rPr dirty="0" sz="4200" spc="-434"/>
              <a:t> </a:t>
            </a:r>
            <a:r>
              <a:rPr dirty="0" sz="4200" spc="-145"/>
              <a:t>Preprocessing</a:t>
            </a:r>
            <a:endParaRPr sz="4200"/>
          </a:p>
        </p:txBody>
      </p:sp>
      <p:grpSp>
        <p:nvGrpSpPr>
          <p:cNvPr id="3" name="object 3" descr=""/>
          <p:cNvGrpSpPr/>
          <p:nvPr/>
        </p:nvGrpSpPr>
        <p:grpSpPr>
          <a:xfrm>
            <a:off x="620712" y="2561067"/>
            <a:ext cx="3521710" cy="92710"/>
            <a:chOff x="620712" y="2561067"/>
            <a:chExt cx="3521710" cy="92710"/>
          </a:xfrm>
        </p:grpSpPr>
        <p:sp>
          <p:nvSpPr>
            <p:cNvPr id="4" name="object 4" descr="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19455" y="2776283"/>
            <a:ext cx="4079240" cy="324993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50" spc="-10">
                <a:latin typeface="Trebuchet MS"/>
                <a:cs typeface="Trebuchet MS"/>
              </a:rPr>
              <a:t>Dataset:</a:t>
            </a:r>
            <a:endParaRPr sz="1850">
              <a:latin typeface="Trebuchet MS"/>
              <a:cs typeface="Trebuchet MS"/>
            </a:endParaRPr>
          </a:p>
          <a:p>
            <a:pPr marL="12700" marR="5080" indent="368300">
              <a:lnSpc>
                <a:spcPts val="2100"/>
              </a:lnSpc>
              <a:spcBef>
                <a:spcPts val="955"/>
              </a:spcBef>
            </a:pPr>
            <a:r>
              <a:rPr dirty="0" sz="1850" spc="-65">
                <a:latin typeface="Trebuchet MS"/>
                <a:cs typeface="Trebuchet MS"/>
              </a:rPr>
              <a:t>The</a:t>
            </a:r>
            <a:r>
              <a:rPr dirty="0" sz="1850" spc="-85">
                <a:latin typeface="Trebuchet MS"/>
                <a:cs typeface="Trebuchet MS"/>
              </a:rPr>
              <a:t> </a:t>
            </a:r>
            <a:r>
              <a:rPr dirty="0" sz="1850" spc="-35">
                <a:latin typeface="Trebuchet MS"/>
                <a:cs typeface="Trebuchet MS"/>
              </a:rPr>
              <a:t>data</a:t>
            </a:r>
            <a:r>
              <a:rPr dirty="0" sz="1850" spc="-10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is</a:t>
            </a:r>
            <a:r>
              <a:rPr dirty="0" sz="1850" spc="-160">
                <a:latin typeface="Trebuchet MS"/>
                <a:cs typeface="Trebuchet MS"/>
              </a:rPr>
              <a:t> </a:t>
            </a:r>
            <a:r>
              <a:rPr dirty="0" sz="1850" spc="-30">
                <a:latin typeface="Trebuchet MS"/>
                <a:cs typeface="Trebuchet MS"/>
              </a:rPr>
              <a:t>categorized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-45">
                <a:latin typeface="Trebuchet MS"/>
                <a:cs typeface="Trebuchet MS"/>
              </a:rPr>
              <a:t>into</a:t>
            </a:r>
            <a:r>
              <a:rPr dirty="0" sz="1850" spc="-140">
                <a:latin typeface="Trebuchet MS"/>
                <a:cs typeface="Trebuchet MS"/>
              </a:rPr>
              <a:t> </a:t>
            </a:r>
            <a:r>
              <a:rPr dirty="0" sz="1850" spc="-114">
                <a:latin typeface="Trebuchet MS"/>
                <a:cs typeface="Trebuchet MS"/>
              </a:rPr>
              <a:t>STT,</a:t>
            </a:r>
            <a:r>
              <a:rPr dirty="0" sz="1850" spc="-160">
                <a:latin typeface="Trebuchet MS"/>
                <a:cs typeface="Trebuchet MS"/>
              </a:rPr>
              <a:t> </a:t>
            </a:r>
            <a:r>
              <a:rPr dirty="0" sz="1850" spc="-55">
                <a:latin typeface="Trebuchet MS"/>
                <a:cs typeface="Trebuchet MS"/>
              </a:rPr>
              <a:t>MT, </a:t>
            </a:r>
            <a:r>
              <a:rPr dirty="0" sz="1850" spc="-90">
                <a:latin typeface="Trebuchet MS"/>
                <a:cs typeface="Trebuchet MS"/>
              </a:rPr>
              <a:t>TTS,</a:t>
            </a:r>
            <a:r>
              <a:rPr dirty="0" sz="1850" spc="-17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Emotion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85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1850" spc="-10">
                <a:latin typeface="Trebuchet MS"/>
                <a:cs typeface="Trebuchet MS"/>
              </a:rPr>
              <a:t>Challenges:</a:t>
            </a:r>
            <a:endParaRPr sz="1850">
              <a:latin typeface="Trebuchet MS"/>
              <a:cs typeface="Trebuchet MS"/>
            </a:endParaRPr>
          </a:p>
          <a:p>
            <a:pPr marL="652780" marR="373380">
              <a:lnSpc>
                <a:spcPct val="137000"/>
              </a:lnSpc>
              <a:spcBef>
                <a:spcPts val="40"/>
              </a:spcBef>
            </a:pPr>
            <a:r>
              <a:rPr dirty="0" sz="1850">
                <a:latin typeface="Trebuchet MS"/>
                <a:cs typeface="Trebuchet MS"/>
              </a:rPr>
              <a:t>Imbalanced</a:t>
            </a:r>
            <a:r>
              <a:rPr dirty="0" sz="1850" spc="-3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emotional</a:t>
            </a:r>
            <a:r>
              <a:rPr dirty="0" sz="1850" spc="3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labels </a:t>
            </a:r>
            <a:r>
              <a:rPr dirty="0" sz="1850">
                <a:latin typeface="Trebuchet MS"/>
                <a:cs typeface="Trebuchet MS"/>
              </a:rPr>
              <a:t>Background</a:t>
            </a:r>
            <a:r>
              <a:rPr dirty="0" sz="1850" spc="-5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noise</a:t>
            </a:r>
            <a:r>
              <a:rPr dirty="0" sz="1850" spc="-60">
                <a:latin typeface="Trebuchet MS"/>
                <a:cs typeface="Trebuchet MS"/>
              </a:rPr>
              <a:t> </a:t>
            </a:r>
            <a:r>
              <a:rPr dirty="0" sz="1850" spc="-40">
                <a:latin typeface="Trebuchet MS"/>
                <a:cs typeface="Trebuchet MS"/>
              </a:rPr>
              <a:t>in</a:t>
            </a:r>
            <a:r>
              <a:rPr dirty="0" sz="1850" spc="-3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audio </a:t>
            </a:r>
            <a:r>
              <a:rPr dirty="0" sz="1850">
                <a:latin typeface="Trebuchet MS"/>
                <a:cs typeface="Trebuchet MS"/>
              </a:rPr>
              <a:t>Diverse</a:t>
            </a:r>
            <a:r>
              <a:rPr dirty="0" sz="1850" spc="-2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accents</a:t>
            </a:r>
            <a:r>
              <a:rPr dirty="0" sz="1850" spc="-2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impacting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ts val="2025"/>
              </a:lnSpc>
            </a:pPr>
            <a:r>
              <a:rPr dirty="0" sz="1850" spc="-25">
                <a:latin typeface="Trebuchet MS"/>
                <a:cs typeface="Trebuchet MS"/>
              </a:rPr>
              <a:t>recognition</a:t>
            </a:r>
            <a:r>
              <a:rPr dirty="0" sz="1850" spc="-12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accuracy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001" y="0"/>
            <a:ext cx="687699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6067425" y="0"/>
              <a:ext cx="6124575" cy="6858000"/>
            </a:xfrm>
            <a:custGeom>
              <a:avLst/>
              <a:gdLst/>
              <a:ahLst/>
              <a:cxnLst/>
              <a:rect l="l" t="t" r="r" b="b"/>
              <a:pathLst>
                <a:path w="6124575" h="6858000">
                  <a:moveTo>
                    <a:pt x="0" y="6858000"/>
                  </a:moveTo>
                  <a:lnTo>
                    <a:pt x="6124575" y="6858000"/>
                  </a:lnTo>
                  <a:lnTo>
                    <a:pt x="6124575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6067425" cy="6858000"/>
            </a:xfrm>
            <a:custGeom>
              <a:avLst/>
              <a:gdLst/>
              <a:ahLst/>
              <a:cxnLst/>
              <a:rect l="l" t="t" r="r" b="b"/>
              <a:pathLst>
                <a:path w="6067425" h="6858000">
                  <a:moveTo>
                    <a:pt x="60674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67425" y="6858000"/>
                  </a:lnTo>
                  <a:lnTo>
                    <a:pt x="6067425" y="0"/>
                  </a:lnTo>
                  <a:close/>
                </a:path>
              </a:pathLst>
            </a:custGeom>
            <a:solidFill>
              <a:srgbClr val="9F2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6067425" cy="6858000"/>
            </a:xfrm>
            <a:custGeom>
              <a:avLst/>
              <a:gdLst/>
              <a:ahLst/>
              <a:cxnLst/>
              <a:rect l="l" t="t" r="r" b="b"/>
              <a:pathLst>
                <a:path w="6067425" h="6858000">
                  <a:moveTo>
                    <a:pt x="60674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67425" y="6858000"/>
                  </a:lnTo>
                  <a:lnTo>
                    <a:pt x="6067425" y="0"/>
                  </a:lnTo>
                  <a:close/>
                </a:path>
              </a:pathLst>
            </a:custGeom>
            <a:solidFill>
              <a:srgbClr val="4EA72D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12" y="5800090"/>
              <a:ext cx="3114008" cy="105791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476625" y="0"/>
              <a:ext cx="6172200" cy="1781175"/>
            </a:xfrm>
            <a:custGeom>
              <a:avLst/>
              <a:gdLst/>
              <a:ahLst/>
              <a:cxnLst/>
              <a:rect l="l" t="t" r="r" b="b"/>
              <a:pathLst>
                <a:path w="6172200" h="1781175">
                  <a:moveTo>
                    <a:pt x="4283075" y="1746503"/>
                  </a:moveTo>
                  <a:lnTo>
                    <a:pt x="4263898" y="1746503"/>
                  </a:lnTo>
                  <a:lnTo>
                    <a:pt x="4256151" y="1754251"/>
                  </a:lnTo>
                  <a:lnTo>
                    <a:pt x="4256151" y="1773427"/>
                  </a:lnTo>
                  <a:lnTo>
                    <a:pt x="4263898" y="1781175"/>
                  </a:lnTo>
                  <a:lnTo>
                    <a:pt x="4283075" y="1781175"/>
                  </a:lnTo>
                  <a:lnTo>
                    <a:pt x="4290949" y="1773427"/>
                  </a:lnTo>
                  <a:lnTo>
                    <a:pt x="4290949" y="1754251"/>
                  </a:lnTo>
                  <a:lnTo>
                    <a:pt x="4283075" y="1746503"/>
                  </a:lnTo>
                  <a:close/>
                </a:path>
                <a:path w="6172200" h="1781175">
                  <a:moveTo>
                    <a:pt x="4103116" y="1740662"/>
                  </a:moveTo>
                  <a:lnTo>
                    <a:pt x="4083939" y="1740662"/>
                  </a:lnTo>
                  <a:lnTo>
                    <a:pt x="4076065" y="1748409"/>
                  </a:lnTo>
                  <a:lnTo>
                    <a:pt x="4076065" y="1767586"/>
                  </a:lnTo>
                  <a:lnTo>
                    <a:pt x="4083939" y="1775333"/>
                  </a:lnTo>
                  <a:lnTo>
                    <a:pt x="4103116" y="1775333"/>
                  </a:lnTo>
                  <a:lnTo>
                    <a:pt x="4110990" y="1767586"/>
                  </a:lnTo>
                  <a:lnTo>
                    <a:pt x="4110990" y="1748409"/>
                  </a:lnTo>
                  <a:lnTo>
                    <a:pt x="4103116" y="1740662"/>
                  </a:lnTo>
                  <a:close/>
                </a:path>
                <a:path w="6172200" h="1781175">
                  <a:moveTo>
                    <a:pt x="4422521" y="1729104"/>
                  </a:moveTo>
                  <a:lnTo>
                    <a:pt x="4403217" y="1729104"/>
                  </a:lnTo>
                  <a:lnTo>
                    <a:pt x="4395470" y="1736852"/>
                  </a:lnTo>
                  <a:lnTo>
                    <a:pt x="4395470" y="1756028"/>
                  </a:lnTo>
                  <a:lnTo>
                    <a:pt x="4403217" y="1763776"/>
                  </a:lnTo>
                  <a:lnTo>
                    <a:pt x="4422521" y="1763776"/>
                  </a:lnTo>
                  <a:lnTo>
                    <a:pt x="4430268" y="1756028"/>
                  </a:lnTo>
                  <a:lnTo>
                    <a:pt x="4430268" y="1736852"/>
                  </a:lnTo>
                  <a:lnTo>
                    <a:pt x="4422521" y="1729104"/>
                  </a:lnTo>
                  <a:close/>
                </a:path>
                <a:path w="6172200" h="1781175">
                  <a:moveTo>
                    <a:pt x="4550283" y="1711705"/>
                  </a:moveTo>
                  <a:lnTo>
                    <a:pt x="4530979" y="1711705"/>
                  </a:lnTo>
                  <a:lnTo>
                    <a:pt x="4523232" y="1719452"/>
                  </a:lnTo>
                  <a:lnTo>
                    <a:pt x="4523232" y="1738629"/>
                  </a:lnTo>
                  <a:lnTo>
                    <a:pt x="4530979" y="1746503"/>
                  </a:lnTo>
                  <a:lnTo>
                    <a:pt x="4550283" y="1746503"/>
                  </a:lnTo>
                  <a:lnTo>
                    <a:pt x="4558030" y="1738629"/>
                  </a:lnTo>
                  <a:lnTo>
                    <a:pt x="4558030" y="1719452"/>
                  </a:lnTo>
                  <a:lnTo>
                    <a:pt x="4550283" y="1711705"/>
                  </a:lnTo>
                  <a:close/>
                </a:path>
                <a:path w="6172200" h="1781175">
                  <a:moveTo>
                    <a:pt x="3957954" y="1694434"/>
                  </a:moveTo>
                  <a:lnTo>
                    <a:pt x="3938778" y="1694434"/>
                  </a:lnTo>
                  <a:lnTo>
                    <a:pt x="3930904" y="1702180"/>
                  </a:lnTo>
                  <a:lnTo>
                    <a:pt x="3930904" y="1721358"/>
                  </a:lnTo>
                  <a:lnTo>
                    <a:pt x="3938778" y="1729104"/>
                  </a:lnTo>
                  <a:lnTo>
                    <a:pt x="3957954" y="1729104"/>
                  </a:lnTo>
                  <a:lnTo>
                    <a:pt x="3965829" y="1721358"/>
                  </a:lnTo>
                  <a:lnTo>
                    <a:pt x="3965829" y="1702180"/>
                  </a:lnTo>
                  <a:lnTo>
                    <a:pt x="3957954" y="1694434"/>
                  </a:lnTo>
                  <a:close/>
                </a:path>
                <a:path w="6172200" h="1781175">
                  <a:moveTo>
                    <a:pt x="4166997" y="1659636"/>
                  </a:moveTo>
                  <a:lnTo>
                    <a:pt x="4147820" y="1659636"/>
                  </a:lnTo>
                  <a:lnTo>
                    <a:pt x="4139946" y="1667383"/>
                  </a:lnTo>
                  <a:lnTo>
                    <a:pt x="4139946" y="1686560"/>
                  </a:lnTo>
                  <a:lnTo>
                    <a:pt x="4147820" y="1694434"/>
                  </a:lnTo>
                  <a:lnTo>
                    <a:pt x="4166997" y="1694434"/>
                  </a:lnTo>
                  <a:lnTo>
                    <a:pt x="4174744" y="1686560"/>
                  </a:lnTo>
                  <a:lnTo>
                    <a:pt x="4174744" y="1667383"/>
                  </a:lnTo>
                  <a:lnTo>
                    <a:pt x="4166997" y="1659636"/>
                  </a:lnTo>
                  <a:close/>
                </a:path>
                <a:path w="6172200" h="1781175">
                  <a:moveTo>
                    <a:pt x="4300601" y="1653921"/>
                  </a:moveTo>
                  <a:lnTo>
                    <a:pt x="4281297" y="1653921"/>
                  </a:lnTo>
                  <a:lnTo>
                    <a:pt x="4273550" y="1661667"/>
                  </a:lnTo>
                  <a:lnTo>
                    <a:pt x="4273550" y="1680845"/>
                  </a:lnTo>
                  <a:lnTo>
                    <a:pt x="4281297" y="1688591"/>
                  </a:lnTo>
                  <a:lnTo>
                    <a:pt x="4300601" y="1688591"/>
                  </a:lnTo>
                  <a:lnTo>
                    <a:pt x="4308348" y="1680845"/>
                  </a:lnTo>
                  <a:lnTo>
                    <a:pt x="4308348" y="1661667"/>
                  </a:lnTo>
                  <a:lnTo>
                    <a:pt x="4300601" y="1653921"/>
                  </a:lnTo>
                  <a:close/>
                </a:path>
                <a:path w="6172200" h="1781175">
                  <a:moveTo>
                    <a:pt x="3841877" y="1648078"/>
                  </a:moveTo>
                  <a:lnTo>
                    <a:pt x="3822573" y="1648078"/>
                  </a:lnTo>
                  <a:lnTo>
                    <a:pt x="3814826" y="1655826"/>
                  </a:lnTo>
                  <a:lnTo>
                    <a:pt x="3814826" y="1675002"/>
                  </a:lnTo>
                  <a:lnTo>
                    <a:pt x="3822573" y="1682750"/>
                  </a:lnTo>
                  <a:lnTo>
                    <a:pt x="3841877" y="1682750"/>
                  </a:lnTo>
                  <a:lnTo>
                    <a:pt x="3849624" y="1675002"/>
                  </a:lnTo>
                  <a:lnTo>
                    <a:pt x="3849624" y="1655826"/>
                  </a:lnTo>
                  <a:lnTo>
                    <a:pt x="3841877" y="1648078"/>
                  </a:lnTo>
                  <a:close/>
                </a:path>
                <a:path w="6172200" h="1781175">
                  <a:moveTo>
                    <a:pt x="4683759" y="1642364"/>
                  </a:moveTo>
                  <a:lnTo>
                    <a:pt x="4664583" y="1642364"/>
                  </a:lnTo>
                  <a:lnTo>
                    <a:pt x="4656708" y="1650111"/>
                  </a:lnTo>
                  <a:lnTo>
                    <a:pt x="4656708" y="1669288"/>
                  </a:lnTo>
                  <a:lnTo>
                    <a:pt x="4664583" y="1677035"/>
                  </a:lnTo>
                  <a:lnTo>
                    <a:pt x="4683759" y="1677035"/>
                  </a:lnTo>
                  <a:lnTo>
                    <a:pt x="4691507" y="1669288"/>
                  </a:lnTo>
                  <a:lnTo>
                    <a:pt x="4691507" y="1650111"/>
                  </a:lnTo>
                  <a:lnTo>
                    <a:pt x="4683759" y="1642364"/>
                  </a:lnTo>
                  <a:close/>
                </a:path>
                <a:path w="6172200" h="1781175">
                  <a:moveTo>
                    <a:pt x="4045077" y="1619123"/>
                  </a:moveTo>
                  <a:lnTo>
                    <a:pt x="4025773" y="1619123"/>
                  </a:lnTo>
                  <a:lnTo>
                    <a:pt x="4018026" y="1626870"/>
                  </a:lnTo>
                  <a:lnTo>
                    <a:pt x="4018026" y="1646047"/>
                  </a:lnTo>
                  <a:lnTo>
                    <a:pt x="4025773" y="1653921"/>
                  </a:lnTo>
                  <a:lnTo>
                    <a:pt x="4045077" y="1653921"/>
                  </a:lnTo>
                  <a:lnTo>
                    <a:pt x="4052824" y="1646047"/>
                  </a:lnTo>
                  <a:lnTo>
                    <a:pt x="4052824" y="1626870"/>
                  </a:lnTo>
                  <a:lnTo>
                    <a:pt x="4045077" y="1619123"/>
                  </a:lnTo>
                  <a:close/>
                </a:path>
                <a:path w="6172200" h="1781175">
                  <a:moveTo>
                    <a:pt x="4457319" y="1613408"/>
                  </a:moveTo>
                  <a:lnTo>
                    <a:pt x="4438015" y="1613408"/>
                  </a:lnTo>
                  <a:lnTo>
                    <a:pt x="4430268" y="1621154"/>
                  </a:lnTo>
                  <a:lnTo>
                    <a:pt x="4430268" y="1640332"/>
                  </a:lnTo>
                  <a:lnTo>
                    <a:pt x="4438015" y="1648078"/>
                  </a:lnTo>
                  <a:lnTo>
                    <a:pt x="4457319" y="1648078"/>
                  </a:lnTo>
                  <a:lnTo>
                    <a:pt x="4465066" y="1640332"/>
                  </a:lnTo>
                  <a:lnTo>
                    <a:pt x="4465066" y="1621154"/>
                  </a:lnTo>
                  <a:lnTo>
                    <a:pt x="4457319" y="1613408"/>
                  </a:lnTo>
                  <a:close/>
                </a:path>
                <a:path w="6172200" h="1781175">
                  <a:moveTo>
                    <a:pt x="4585081" y="1601851"/>
                  </a:moveTo>
                  <a:lnTo>
                    <a:pt x="4565777" y="1601851"/>
                  </a:lnTo>
                  <a:lnTo>
                    <a:pt x="4558030" y="1609598"/>
                  </a:lnTo>
                  <a:lnTo>
                    <a:pt x="4558030" y="1628775"/>
                  </a:lnTo>
                  <a:lnTo>
                    <a:pt x="4565777" y="1636522"/>
                  </a:lnTo>
                  <a:lnTo>
                    <a:pt x="4585081" y="1636522"/>
                  </a:lnTo>
                  <a:lnTo>
                    <a:pt x="4592828" y="1628775"/>
                  </a:lnTo>
                  <a:lnTo>
                    <a:pt x="4592828" y="1609598"/>
                  </a:lnTo>
                  <a:lnTo>
                    <a:pt x="4585081" y="1601851"/>
                  </a:lnTo>
                  <a:close/>
                </a:path>
                <a:path w="6172200" h="1781175">
                  <a:moveTo>
                    <a:pt x="3731514" y="1601851"/>
                  </a:moveTo>
                  <a:lnTo>
                    <a:pt x="3712336" y="1601851"/>
                  </a:lnTo>
                  <a:lnTo>
                    <a:pt x="3704463" y="1609598"/>
                  </a:lnTo>
                  <a:lnTo>
                    <a:pt x="3704463" y="1628775"/>
                  </a:lnTo>
                  <a:lnTo>
                    <a:pt x="3712336" y="1636522"/>
                  </a:lnTo>
                  <a:lnTo>
                    <a:pt x="3731514" y="1636522"/>
                  </a:lnTo>
                  <a:lnTo>
                    <a:pt x="3739260" y="1628775"/>
                  </a:lnTo>
                  <a:lnTo>
                    <a:pt x="3739260" y="1609598"/>
                  </a:lnTo>
                  <a:lnTo>
                    <a:pt x="3731514" y="1601851"/>
                  </a:lnTo>
                  <a:close/>
                </a:path>
                <a:path w="6172200" h="1781175">
                  <a:moveTo>
                    <a:pt x="3934714" y="1567052"/>
                  </a:moveTo>
                  <a:lnTo>
                    <a:pt x="3915536" y="1567052"/>
                  </a:lnTo>
                  <a:lnTo>
                    <a:pt x="3907663" y="1574800"/>
                  </a:lnTo>
                  <a:lnTo>
                    <a:pt x="3907663" y="1593977"/>
                  </a:lnTo>
                  <a:lnTo>
                    <a:pt x="3915536" y="1601851"/>
                  </a:lnTo>
                  <a:lnTo>
                    <a:pt x="3934714" y="1601851"/>
                  </a:lnTo>
                  <a:lnTo>
                    <a:pt x="3942588" y="1593977"/>
                  </a:lnTo>
                  <a:lnTo>
                    <a:pt x="3942588" y="1574800"/>
                  </a:lnTo>
                  <a:lnTo>
                    <a:pt x="3934714" y="1567052"/>
                  </a:lnTo>
                  <a:close/>
                </a:path>
                <a:path w="6172200" h="1781175">
                  <a:moveTo>
                    <a:pt x="4341241" y="1561338"/>
                  </a:moveTo>
                  <a:lnTo>
                    <a:pt x="4321936" y="1561338"/>
                  </a:lnTo>
                  <a:lnTo>
                    <a:pt x="4314190" y="1569085"/>
                  </a:lnTo>
                  <a:lnTo>
                    <a:pt x="4314190" y="1588262"/>
                  </a:lnTo>
                  <a:lnTo>
                    <a:pt x="4321936" y="1596009"/>
                  </a:lnTo>
                  <a:lnTo>
                    <a:pt x="4341241" y="1596009"/>
                  </a:lnTo>
                  <a:lnTo>
                    <a:pt x="4348988" y="1588262"/>
                  </a:lnTo>
                  <a:lnTo>
                    <a:pt x="4348988" y="1569085"/>
                  </a:lnTo>
                  <a:lnTo>
                    <a:pt x="4341241" y="1561338"/>
                  </a:lnTo>
                  <a:close/>
                </a:path>
                <a:path w="6172200" h="1781175">
                  <a:moveTo>
                    <a:pt x="4770882" y="1555496"/>
                  </a:moveTo>
                  <a:lnTo>
                    <a:pt x="4751578" y="1555496"/>
                  </a:lnTo>
                  <a:lnTo>
                    <a:pt x="4743831" y="1563242"/>
                  </a:lnTo>
                  <a:lnTo>
                    <a:pt x="4743831" y="1582420"/>
                  </a:lnTo>
                  <a:lnTo>
                    <a:pt x="4751578" y="1590166"/>
                  </a:lnTo>
                  <a:lnTo>
                    <a:pt x="4770882" y="1590166"/>
                  </a:lnTo>
                  <a:lnTo>
                    <a:pt x="4778629" y="1582420"/>
                  </a:lnTo>
                  <a:lnTo>
                    <a:pt x="4778629" y="1563242"/>
                  </a:lnTo>
                  <a:lnTo>
                    <a:pt x="4770882" y="1555496"/>
                  </a:lnTo>
                  <a:close/>
                </a:path>
                <a:path w="6172200" h="1781175">
                  <a:moveTo>
                    <a:pt x="3603752" y="1555496"/>
                  </a:moveTo>
                  <a:lnTo>
                    <a:pt x="3584575" y="1555496"/>
                  </a:lnTo>
                  <a:lnTo>
                    <a:pt x="3576701" y="1563242"/>
                  </a:lnTo>
                  <a:lnTo>
                    <a:pt x="3576701" y="1582420"/>
                  </a:lnTo>
                  <a:lnTo>
                    <a:pt x="3584575" y="1590166"/>
                  </a:lnTo>
                  <a:lnTo>
                    <a:pt x="3603752" y="1590166"/>
                  </a:lnTo>
                  <a:lnTo>
                    <a:pt x="3611626" y="1582420"/>
                  </a:lnTo>
                  <a:lnTo>
                    <a:pt x="3611626" y="1563242"/>
                  </a:lnTo>
                  <a:lnTo>
                    <a:pt x="3603752" y="1555496"/>
                  </a:lnTo>
                  <a:close/>
                </a:path>
                <a:path w="6172200" h="1781175">
                  <a:moveTo>
                    <a:pt x="4207636" y="1543939"/>
                  </a:moveTo>
                  <a:lnTo>
                    <a:pt x="4188459" y="1543939"/>
                  </a:lnTo>
                  <a:lnTo>
                    <a:pt x="4180585" y="1551686"/>
                  </a:lnTo>
                  <a:lnTo>
                    <a:pt x="4180585" y="1570863"/>
                  </a:lnTo>
                  <a:lnTo>
                    <a:pt x="4188459" y="1578610"/>
                  </a:lnTo>
                  <a:lnTo>
                    <a:pt x="4207636" y="1578610"/>
                  </a:lnTo>
                  <a:lnTo>
                    <a:pt x="4215383" y="1570863"/>
                  </a:lnTo>
                  <a:lnTo>
                    <a:pt x="4215383" y="1551686"/>
                  </a:lnTo>
                  <a:lnTo>
                    <a:pt x="4207636" y="1543939"/>
                  </a:lnTo>
                  <a:close/>
                </a:path>
                <a:path w="6172200" h="1781175">
                  <a:moveTo>
                    <a:pt x="4103116" y="1520825"/>
                  </a:moveTo>
                  <a:lnTo>
                    <a:pt x="4083939" y="1520825"/>
                  </a:lnTo>
                  <a:lnTo>
                    <a:pt x="4076065" y="1528572"/>
                  </a:lnTo>
                  <a:lnTo>
                    <a:pt x="4076065" y="1547749"/>
                  </a:lnTo>
                  <a:lnTo>
                    <a:pt x="4083939" y="1555496"/>
                  </a:lnTo>
                  <a:lnTo>
                    <a:pt x="4103116" y="1555496"/>
                  </a:lnTo>
                  <a:lnTo>
                    <a:pt x="4110990" y="1547749"/>
                  </a:lnTo>
                  <a:lnTo>
                    <a:pt x="4110990" y="1528572"/>
                  </a:lnTo>
                  <a:lnTo>
                    <a:pt x="4103116" y="1520825"/>
                  </a:lnTo>
                  <a:close/>
                </a:path>
                <a:path w="6172200" h="1781175">
                  <a:moveTo>
                    <a:pt x="3818635" y="1514983"/>
                  </a:moveTo>
                  <a:lnTo>
                    <a:pt x="3799331" y="1514983"/>
                  </a:lnTo>
                  <a:lnTo>
                    <a:pt x="3791584" y="1522729"/>
                  </a:lnTo>
                  <a:lnTo>
                    <a:pt x="3791584" y="1541907"/>
                  </a:lnTo>
                  <a:lnTo>
                    <a:pt x="3799331" y="1549780"/>
                  </a:lnTo>
                  <a:lnTo>
                    <a:pt x="3818635" y="1549780"/>
                  </a:lnTo>
                  <a:lnTo>
                    <a:pt x="3826382" y="1541907"/>
                  </a:lnTo>
                  <a:lnTo>
                    <a:pt x="3826382" y="1522729"/>
                  </a:lnTo>
                  <a:lnTo>
                    <a:pt x="3818635" y="1514983"/>
                  </a:lnTo>
                  <a:close/>
                </a:path>
                <a:path w="6172200" h="1781175">
                  <a:moveTo>
                    <a:pt x="1031494" y="1509267"/>
                  </a:moveTo>
                  <a:lnTo>
                    <a:pt x="1012316" y="1509267"/>
                  </a:lnTo>
                  <a:lnTo>
                    <a:pt x="1004442" y="1517014"/>
                  </a:lnTo>
                  <a:lnTo>
                    <a:pt x="1004442" y="1536191"/>
                  </a:lnTo>
                  <a:lnTo>
                    <a:pt x="1012316" y="1543939"/>
                  </a:lnTo>
                  <a:lnTo>
                    <a:pt x="1031494" y="1543939"/>
                  </a:lnTo>
                  <a:lnTo>
                    <a:pt x="1039367" y="1536191"/>
                  </a:lnTo>
                  <a:lnTo>
                    <a:pt x="1039367" y="1517014"/>
                  </a:lnTo>
                  <a:lnTo>
                    <a:pt x="1031494" y="1509267"/>
                  </a:lnTo>
                  <a:close/>
                </a:path>
                <a:path w="6172200" h="1781175">
                  <a:moveTo>
                    <a:pt x="1170939" y="1503426"/>
                  </a:moveTo>
                  <a:lnTo>
                    <a:pt x="1151636" y="1503426"/>
                  </a:lnTo>
                  <a:lnTo>
                    <a:pt x="1143889" y="1511173"/>
                  </a:lnTo>
                  <a:lnTo>
                    <a:pt x="1143889" y="1530350"/>
                  </a:lnTo>
                  <a:lnTo>
                    <a:pt x="1151636" y="1538097"/>
                  </a:lnTo>
                  <a:lnTo>
                    <a:pt x="1170939" y="1538097"/>
                  </a:lnTo>
                  <a:lnTo>
                    <a:pt x="1178687" y="1530350"/>
                  </a:lnTo>
                  <a:lnTo>
                    <a:pt x="1178687" y="1511173"/>
                  </a:lnTo>
                  <a:lnTo>
                    <a:pt x="1170939" y="1503426"/>
                  </a:lnTo>
                  <a:close/>
                </a:path>
                <a:path w="6172200" h="1781175">
                  <a:moveTo>
                    <a:pt x="4567682" y="1497584"/>
                  </a:moveTo>
                  <a:lnTo>
                    <a:pt x="4548378" y="1497584"/>
                  </a:lnTo>
                  <a:lnTo>
                    <a:pt x="4540631" y="1505458"/>
                  </a:lnTo>
                  <a:lnTo>
                    <a:pt x="4540631" y="1524635"/>
                  </a:lnTo>
                  <a:lnTo>
                    <a:pt x="4548378" y="1532382"/>
                  </a:lnTo>
                  <a:lnTo>
                    <a:pt x="4567682" y="1532382"/>
                  </a:lnTo>
                  <a:lnTo>
                    <a:pt x="4575429" y="1524635"/>
                  </a:lnTo>
                  <a:lnTo>
                    <a:pt x="4575429" y="1505458"/>
                  </a:lnTo>
                  <a:lnTo>
                    <a:pt x="4567682" y="1497584"/>
                  </a:lnTo>
                  <a:close/>
                </a:path>
                <a:path w="6172200" h="1781175">
                  <a:moveTo>
                    <a:pt x="4434078" y="1497584"/>
                  </a:moveTo>
                  <a:lnTo>
                    <a:pt x="4414901" y="1497584"/>
                  </a:lnTo>
                  <a:lnTo>
                    <a:pt x="4407027" y="1505458"/>
                  </a:lnTo>
                  <a:lnTo>
                    <a:pt x="4407027" y="1524635"/>
                  </a:lnTo>
                  <a:lnTo>
                    <a:pt x="4414901" y="1532382"/>
                  </a:lnTo>
                  <a:lnTo>
                    <a:pt x="4434078" y="1532382"/>
                  </a:lnTo>
                  <a:lnTo>
                    <a:pt x="4441952" y="1524635"/>
                  </a:lnTo>
                  <a:lnTo>
                    <a:pt x="4441952" y="1505458"/>
                  </a:lnTo>
                  <a:lnTo>
                    <a:pt x="4434078" y="1497584"/>
                  </a:lnTo>
                  <a:close/>
                </a:path>
                <a:path w="6172200" h="1781175">
                  <a:moveTo>
                    <a:pt x="1298702" y="1497584"/>
                  </a:moveTo>
                  <a:lnTo>
                    <a:pt x="1279398" y="1497584"/>
                  </a:lnTo>
                  <a:lnTo>
                    <a:pt x="1271651" y="1505458"/>
                  </a:lnTo>
                  <a:lnTo>
                    <a:pt x="1271651" y="1524635"/>
                  </a:lnTo>
                  <a:lnTo>
                    <a:pt x="1279398" y="1532382"/>
                  </a:lnTo>
                  <a:lnTo>
                    <a:pt x="1298702" y="1532382"/>
                  </a:lnTo>
                  <a:lnTo>
                    <a:pt x="1306449" y="1524635"/>
                  </a:lnTo>
                  <a:lnTo>
                    <a:pt x="1306449" y="1505458"/>
                  </a:lnTo>
                  <a:lnTo>
                    <a:pt x="1298702" y="1497584"/>
                  </a:lnTo>
                  <a:close/>
                </a:path>
                <a:path w="6172200" h="1781175">
                  <a:moveTo>
                    <a:pt x="4689602" y="1486027"/>
                  </a:moveTo>
                  <a:lnTo>
                    <a:pt x="4670298" y="1486027"/>
                  </a:lnTo>
                  <a:lnTo>
                    <a:pt x="4662551" y="1493901"/>
                  </a:lnTo>
                  <a:lnTo>
                    <a:pt x="4662551" y="1512951"/>
                  </a:lnTo>
                  <a:lnTo>
                    <a:pt x="4670298" y="1520825"/>
                  </a:lnTo>
                  <a:lnTo>
                    <a:pt x="4689602" y="1520825"/>
                  </a:lnTo>
                  <a:lnTo>
                    <a:pt x="4697349" y="1512951"/>
                  </a:lnTo>
                  <a:lnTo>
                    <a:pt x="4697349" y="1493901"/>
                  </a:lnTo>
                  <a:lnTo>
                    <a:pt x="4689602" y="1486027"/>
                  </a:lnTo>
                  <a:close/>
                </a:path>
                <a:path w="6172200" h="1781175">
                  <a:moveTo>
                    <a:pt x="3685031" y="1480312"/>
                  </a:moveTo>
                  <a:lnTo>
                    <a:pt x="3665854" y="1480312"/>
                  </a:lnTo>
                  <a:lnTo>
                    <a:pt x="3657980" y="1488059"/>
                  </a:lnTo>
                  <a:lnTo>
                    <a:pt x="3657980" y="1507236"/>
                  </a:lnTo>
                  <a:lnTo>
                    <a:pt x="3665854" y="1514983"/>
                  </a:lnTo>
                  <a:lnTo>
                    <a:pt x="3685031" y="1514983"/>
                  </a:lnTo>
                  <a:lnTo>
                    <a:pt x="3692905" y="1507236"/>
                  </a:lnTo>
                  <a:lnTo>
                    <a:pt x="3692905" y="1488059"/>
                  </a:lnTo>
                  <a:lnTo>
                    <a:pt x="3685031" y="1480312"/>
                  </a:lnTo>
                  <a:close/>
                </a:path>
                <a:path w="6172200" h="1781175">
                  <a:moveTo>
                    <a:pt x="3998595" y="1474470"/>
                  </a:moveTo>
                  <a:lnTo>
                    <a:pt x="3979418" y="1474470"/>
                  </a:lnTo>
                  <a:lnTo>
                    <a:pt x="3971544" y="1482216"/>
                  </a:lnTo>
                  <a:lnTo>
                    <a:pt x="3971544" y="1501394"/>
                  </a:lnTo>
                  <a:lnTo>
                    <a:pt x="3979418" y="1509267"/>
                  </a:lnTo>
                  <a:lnTo>
                    <a:pt x="3998595" y="1509267"/>
                  </a:lnTo>
                  <a:lnTo>
                    <a:pt x="4006469" y="1501394"/>
                  </a:lnTo>
                  <a:lnTo>
                    <a:pt x="4006469" y="1482216"/>
                  </a:lnTo>
                  <a:lnTo>
                    <a:pt x="3998595" y="1474470"/>
                  </a:lnTo>
                  <a:close/>
                </a:path>
                <a:path w="6172200" h="1781175">
                  <a:moveTo>
                    <a:pt x="3522472" y="1474470"/>
                  </a:moveTo>
                  <a:lnTo>
                    <a:pt x="3503295" y="1474470"/>
                  </a:lnTo>
                  <a:lnTo>
                    <a:pt x="3495421" y="1482216"/>
                  </a:lnTo>
                  <a:lnTo>
                    <a:pt x="3495421" y="1501394"/>
                  </a:lnTo>
                  <a:lnTo>
                    <a:pt x="3503295" y="1509267"/>
                  </a:lnTo>
                  <a:lnTo>
                    <a:pt x="3522472" y="1509267"/>
                  </a:lnTo>
                  <a:lnTo>
                    <a:pt x="3530346" y="1501394"/>
                  </a:lnTo>
                  <a:lnTo>
                    <a:pt x="3530346" y="1482216"/>
                  </a:lnTo>
                  <a:lnTo>
                    <a:pt x="3522472" y="1474470"/>
                  </a:lnTo>
                  <a:close/>
                </a:path>
                <a:path w="6172200" h="1781175">
                  <a:moveTo>
                    <a:pt x="3423793" y="1474470"/>
                  </a:moveTo>
                  <a:lnTo>
                    <a:pt x="3404489" y="1474470"/>
                  </a:lnTo>
                  <a:lnTo>
                    <a:pt x="3396742" y="1482216"/>
                  </a:lnTo>
                  <a:lnTo>
                    <a:pt x="3396742" y="1501394"/>
                  </a:lnTo>
                  <a:lnTo>
                    <a:pt x="3404489" y="1509267"/>
                  </a:lnTo>
                  <a:lnTo>
                    <a:pt x="3423793" y="1509267"/>
                  </a:lnTo>
                  <a:lnTo>
                    <a:pt x="3431540" y="1501394"/>
                  </a:lnTo>
                  <a:lnTo>
                    <a:pt x="3431540" y="1482216"/>
                  </a:lnTo>
                  <a:lnTo>
                    <a:pt x="3423793" y="1474470"/>
                  </a:lnTo>
                  <a:close/>
                </a:path>
                <a:path w="6172200" h="1781175">
                  <a:moveTo>
                    <a:pt x="1438021" y="1474470"/>
                  </a:moveTo>
                  <a:lnTo>
                    <a:pt x="1418716" y="1474470"/>
                  </a:lnTo>
                  <a:lnTo>
                    <a:pt x="1410970" y="1482216"/>
                  </a:lnTo>
                  <a:lnTo>
                    <a:pt x="1410970" y="1501394"/>
                  </a:lnTo>
                  <a:lnTo>
                    <a:pt x="1418716" y="1509267"/>
                  </a:lnTo>
                  <a:lnTo>
                    <a:pt x="1438021" y="1509267"/>
                  </a:lnTo>
                  <a:lnTo>
                    <a:pt x="1445767" y="1501394"/>
                  </a:lnTo>
                  <a:lnTo>
                    <a:pt x="1445767" y="1482216"/>
                  </a:lnTo>
                  <a:lnTo>
                    <a:pt x="1438021" y="1474470"/>
                  </a:lnTo>
                  <a:close/>
                </a:path>
                <a:path w="6172200" h="1781175">
                  <a:moveTo>
                    <a:pt x="4288917" y="1462913"/>
                  </a:moveTo>
                  <a:lnTo>
                    <a:pt x="4269740" y="1462913"/>
                  </a:lnTo>
                  <a:lnTo>
                    <a:pt x="4261866" y="1470660"/>
                  </a:lnTo>
                  <a:lnTo>
                    <a:pt x="4261866" y="1489837"/>
                  </a:lnTo>
                  <a:lnTo>
                    <a:pt x="4269740" y="1497584"/>
                  </a:lnTo>
                  <a:lnTo>
                    <a:pt x="4288917" y="1497584"/>
                  </a:lnTo>
                  <a:lnTo>
                    <a:pt x="4296791" y="1489837"/>
                  </a:lnTo>
                  <a:lnTo>
                    <a:pt x="4296791" y="1470660"/>
                  </a:lnTo>
                  <a:lnTo>
                    <a:pt x="4288917" y="1462913"/>
                  </a:lnTo>
                  <a:close/>
                </a:path>
                <a:path w="6172200" h="1781175">
                  <a:moveTo>
                    <a:pt x="4823079" y="1451355"/>
                  </a:moveTo>
                  <a:lnTo>
                    <a:pt x="4803902" y="1451355"/>
                  </a:lnTo>
                  <a:lnTo>
                    <a:pt x="4796028" y="1459102"/>
                  </a:lnTo>
                  <a:lnTo>
                    <a:pt x="4796028" y="1478279"/>
                  </a:lnTo>
                  <a:lnTo>
                    <a:pt x="4803902" y="1486027"/>
                  </a:lnTo>
                  <a:lnTo>
                    <a:pt x="4823079" y="1486027"/>
                  </a:lnTo>
                  <a:lnTo>
                    <a:pt x="4830953" y="1478279"/>
                  </a:lnTo>
                  <a:lnTo>
                    <a:pt x="4830953" y="1459102"/>
                  </a:lnTo>
                  <a:lnTo>
                    <a:pt x="4823079" y="1451355"/>
                  </a:lnTo>
                  <a:close/>
                </a:path>
                <a:path w="6172200" h="1781175">
                  <a:moveTo>
                    <a:pt x="938657" y="1451355"/>
                  </a:moveTo>
                  <a:lnTo>
                    <a:pt x="919352" y="1451355"/>
                  </a:lnTo>
                  <a:lnTo>
                    <a:pt x="911605" y="1459102"/>
                  </a:lnTo>
                  <a:lnTo>
                    <a:pt x="911605" y="1478279"/>
                  </a:lnTo>
                  <a:lnTo>
                    <a:pt x="919352" y="1486027"/>
                  </a:lnTo>
                  <a:lnTo>
                    <a:pt x="938657" y="1486027"/>
                  </a:lnTo>
                  <a:lnTo>
                    <a:pt x="946403" y="1478279"/>
                  </a:lnTo>
                  <a:lnTo>
                    <a:pt x="946403" y="1459102"/>
                  </a:lnTo>
                  <a:lnTo>
                    <a:pt x="938657" y="1451355"/>
                  </a:lnTo>
                  <a:close/>
                </a:path>
                <a:path w="6172200" h="1781175">
                  <a:moveTo>
                    <a:pt x="839977" y="1445514"/>
                  </a:moveTo>
                  <a:lnTo>
                    <a:pt x="820674" y="1445514"/>
                  </a:lnTo>
                  <a:lnTo>
                    <a:pt x="812926" y="1453388"/>
                  </a:lnTo>
                  <a:lnTo>
                    <a:pt x="812926" y="1472564"/>
                  </a:lnTo>
                  <a:lnTo>
                    <a:pt x="820674" y="1480312"/>
                  </a:lnTo>
                  <a:lnTo>
                    <a:pt x="839977" y="1480312"/>
                  </a:lnTo>
                  <a:lnTo>
                    <a:pt x="847725" y="1472564"/>
                  </a:lnTo>
                  <a:lnTo>
                    <a:pt x="847725" y="1453388"/>
                  </a:lnTo>
                  <a:lnTo>
                    <a:pt x="839977" y="1445514"/>
                  </a:lnTo>
                  <a:close/>
                </a:path>
                <a:path w="6172200" h="1781175">
                  <a:moveTo>
                    <a:pt x="3888231" y="1428241"/>
                  </a:moveTo>
                  <a:lnTo>
                    <a:pt x="3869054" y="1428241"/>
                  </a:lnTo>
                  <a:lnTo>
                    <a:pt x="3861307" y="1435989"/>
                  </a:lnTo>
                  <a:lnTo>
                    <a:pt x="3861307" y="1455165"/>
                  </a:lnTo>
                  <a:lnTo>
                    <a:pt x="3869054" y="1462913"/>
                  </a:lnTo>
                  <a:lnTo>
                    <a:pt x="3888231" y="1462913"/>
                  </a:lnTo>
                  <a:lnTo>
                    <a:pt x="3896105" y="1455165"/>
                  </a:lnTo>
                  <a:lnTo>
                    <a:pt x="3896105" y="1435989"/>
                  </a:lnTo>
                  <a:lnTo>
                    <a:pt x="3888231" y="1428241"/>
                  </a:lnTo>
                  <a:close/>
                </a:path>
                <a:path w="6172200" h="1781175">
                  <a:moveTo>
                    <a:pt x="3307715" y="1428241"/>
                  </a:moveTo>
                  <a:lnTo>
                    <a:pt x="3288410" y="1428241"/>
                  </a:lnTo>
                  <a:lnTo>
                    <a:pt x="3280664" y="1435989"/>
                  </a:lnTo>
                  <a:lnTo>
                    <a:pt x="3280664" y="1455165"/>
                  </a:lnTo>
                  <a:lnTo>
                    <a:pt x="3288410" y="1462913"/>
                  </a:lnTo>
                  <a:lnTo>
                    <a:pt x="3307715" y="1462913"/>
                  </a:lnTo>
                  <a:lnTo>
                    <a:pt x="3315461" y="1455165"/>
                  </a:lnTo>
                  <a:lnTo>
                    <a:pt x="3315461" y="1435989"/>
                  </a:lnTo>
                  <a:lnTo>
                    <a:pt x="3307715" y="1428241"/>
                  </a:lnTo>
                  <a:close/>
                </a:path>
                <a:path w="6172200" h="1781175">
                  <a:moveTo>
                    <a:pt x="1542541" y="1422400"/>
                  </a:moveTo>
                  <a:lnTo>
                    <a:pt x="1523238" y="1422400"/>
                  </a:lnTo>
                  <a:lnTo>
                    <a:pt x="1515490" y="1430147"/>
                  </a:lnTo>
                  <a:lnTo>
                    <a:pt x="1515490" y="1449324"/>
                  </a:lnTo>
                  <a:lnTo>
                    <a:pt x="1523238" y="1457198"/>
                  </a:lnTo>
                  <a:lnTo>
                    <a:pt x="1542541" y="1457198"/>
                  </a:lnTo>
                  <a:lnTo>
                    <a:pt x="1550289" y="1449324"/>
                  </a:lnTo>
                  <a:lnTo>
                    <a:pt x="1550289" y="1430147"/>
                  </a:lnTo>
                  <a:lnTo>
                    <a:pt x="1542541" y="1422400"/>
                  </a:lnTo>
                  <a:close/>
                </a:path>
                <a:path w="6172200" h="1781175">
                  <a:moveTo>
                    <a:pt x="4137914" y="1410842"/>
                  </a:moveTo>
                  <a:lnTo>
                    <a:pt x="4118736" y="1410842"/>
                  </a:lnTo>
                  <a:lnTo>
                    <a:pt x="4110990" y="1418589"/>
                  </a:lnTo>
                  <a:lnTo>
                    <a:pt x="4110990" y="1437766"/>
                  </a:lnTo>
                  <a:lnTo>
                    <a:pt x="4118736" y="1445514"/>
                  </a:lnTo>
                  <a:lnTo>
                    <a:pt x="4137914" y="1445514"/>
                  </a:lnTo>
                  <a:lnTo>
                    <a:pt x="4145788" y="1437766"/>
                  </a:lnTo>
                  <a:lnTo>
                    <a:pt x="4145788" y="1418589"/>
                  </a:lnTo>
                  <a:lnTo>
                    <a:pt x="4137914" y="1410842"/>
                  </a:lnTo>
                  <a:close/>
                </a:path>
                <a:path w="6172200" h="1781175">
                  <a:moveTo>
                    <a:pt x="1077976" y="1410842"/>
                  </a:moveTo>
                  <a:lnTo>
                    <a:pt x="1058799" y="1410842"/>
                  </a:lnTo>
                  <a:lnTo>
                    <a:pt x="1050925" y="1418589"/>
                  </a:lnTo>
                  <a:lnTo>
                    <a:pt x="1050925" y="1437766"/>
                  </a:lnTo>
                  <a:lnTo>
                    <a:pt x="1058799" y="1445514"/>
                  </a:lnTo>
                  <a:lnTo>
                    <a:pt x="1077976" y="1445514"/>
                  </a:lnTo>
                  <a:lnTo>
                    <a:pt x="1085850" y="1437766"/>
                  </a:lnTo>
                  <a:lnTo>
                    <a:pt x="1085850" y="1418589"/>
                  </a:lnTo>
                  <a:lnTo>
                    <a:pt x="1077976" y="1410842"/>
                  </a:lnTo>
                  <a:close/>
                </a:path>
                <a:path w="6172200" h="1781175">
                  <a:moveTo>
                    <a:pt x="4457319" y="1399286"/>
                  </a:moveTo>
                  <a:lnTo>
                    <a:pt x="4438015" y="1399286"/>
                  </a:lnTo>
                  <a:lnTo>
                    <a:pt x="4430268" y="1407033"/>
                  </a:lnTo>
                  <a:lnTo>
                    <a:pt x="4430268" y="1426210"/>
                  </a:lnTo>
                  <a:lnTo>
                    <a:pt x="4438015" y="1433957"/>
                  </a:lnTo>
                  <a:lnTo>
                    <a:pt x="4457319" y="1433957"/>
                  </a:lnTo>
                  <a:lnTo>
                    <a:pt x="4465066" y="1426210"/>
                  </a:lnTo>
                  <a:lnTo>
                    <a:pt x="4465066" y="1407033"/>
                  </a:lnTo>
                  <a:lnTo>
                    <a:pt x="4457319" y="1399286"/>
                  </a:lnTo>
                  <a:close/>
                </a:path>
                <a:path w="6172200" h="1781175">
                  <a:moveTo>
                    <a:pt x="3754754" y="1399286"/>
                  </a:moveTo>
                  <a:lnTo>
                    <a:pt x="3735451" y="1399286"/>
                  </a:lnTo>
                  <a:lnTo>
                    <a:pt x="3727704" y="1407033"/>
                  </a:lnTo>
                  <a:lnTo>
                    <a:pt x="3727704" y="1426210"/>
                  </a:lnTo>
                  <a:lnTo>
                    <a:pt x="3735451" y="1433957"/>
                  </a:lnTo>
                  <a:lnTo>
                    <a:pt x="3754754" y="1433957"/>
                  </a:lnTo>
                  <a:lnTo>
                    <a:pt x="3762502" y="1426210"/>
                  </a:lnTo>
                  <a:lnTo>
                    <a:pt x="3762502" y="1407033"/>
                  </a:lnTo>
                  <a:lnTo>
                    <a:pt x="3754754" y="1399286"/>
                  </a:lnTo>
                  <a:close/>
                </a:path>
                <a:path w="6172200" h="1781175">
                  <a:moveTo>
                    <a:pt x="1658620" y="1399286"/>
                  </a:moveTo>
                  <a:lnTo>
                    <a:pt x="1639442" y="1399286"/>
                  </a:lnTo>
                  <a:lnTo>
                    <a:pt x="1631569" y="1407033"/>
                  </a:lnTo>
                  <a:lnTo>
                    <a:pt x="1631569" y="1426210"/>
                  </a:lnTo>
                  <a:lnTo>
                    <a:pt x="1639442" y="1433957"/>
                  </a:lnTo>
                  <a:lnTo>
                    <a:pt x="1658620" y="1433957"/>
                  </a:lnTo>
                  <a:lnTo>
                    <a:pt x="1666494" y="1426210"/>
                  </a:lnTo>
                  <a:lnTo>
                    <a:pt x="1666494" y="1407033"/>
                  </a:lnTo>
                  <a:lnTo>
                    <a:pt x="1658620" y="1399286"/>
                  </a:lnTo>
                  <a:close/>
                </a:path>
                <a:path w="6172200" h="1781175">
                  <a:moveTo>
                    <a:pt x="1374139" y="1399286"/>
                  </a:moveTo>
                  <a:lnTo>
                    <a:pt x="1354836" y="1399286"/>
                  </a:lnTo>
                  <a:lnTo>
                    <a:pt x="1347089" y="1407033"/>
                  </a:lnTo>
                  <a:lnTo>
                    <a:pt x="1347089" y="1426210"/>
                  </a:lnTo>
                  <a:lnTo>
                    <a:pt x="1354836" y="1433957"/>
                  </a:lnTo>
                  <a:lnTo>
                    <a:pt x="1374139" y="1433957"/>
                  </a:lnTo>
                  <a:lnTo>
                    <a:pt x="1381887" y="1426210"/>
                  </a:lnTo>
                  <a:lnTo>
                    <a:pt x="1381887" y="1407033"/>
                  </a:lnTo>
                  <a:lnTo>
                    <a:pt x="1374139" y="1399286"/>
                  </a:lnTo>
                  <a:close/>
                </a:path>
                <a:path w="6172200" h="1781175">
                  <a:moveTo>
                    <a:pt x="1217295" y="1399286"/>
                  </a:moveTo>
                  <a:lnTo>
                    <a:pt x="1198117" y="1399286"/>
                  </a:lnTo>
                  <a:lnTo>
                    <a:pt x="1190371" y="1407033"/>
                  </a:lnTo>
                  <a:lnTo>
                    <a:pt x="1190371" y="1426210"/>
                  </a:lnTo>
                  <a:lnTo>
                    <a:pt x="1198117" y="1433957"/>
                  </a:lnTo>
                  <a:lnTo>
                    <a:pt x="1217295" y="1433957"/>
                  </a:lnTo>
                  <a:lnTo>
                    <a:pt x="1225169" y="1426210"/>
                  </a:lnTo>
                  <a:lnTo>
                    <a:pt x="1225169" y="1407033"/>
                  </a:lnTo>
                  <a:lnTo>
                    <a:pt x="1217295" y="1399286"/>
                  </a:lnTo>
                  <a:close/>
                </a:path>
                <a:path w="6172200" h="1781175">
                  <a:moveTo>
                    <a:pt x="4614036" y="1393444"/>
                  </a:moveTo>
                  <a:lnTo>
                    <a:pt x="4594859" y="1393444"/>
                  </a:lnTo>
                  <a:lnTo>
                    <a:pt x="4587113" y="1401317"/>
                  </a:lnTo>
                  <a:lnTo>
                    <a:pt x="4587113" y="1420495"/>
                  </a:lnTo>
                  <a:lnTo>
                    <a:pt x="4594859" y="1428241"/>
                  </a:lnTo>
                  <a:lnTo>
                    <a:pt x="4614036" y="1428241"/>
                  </a:lnTo>
                  <a:lnTo>
                    <a:pt x="4621910" y="1420495"/>
                  </a:lnTo>
                  <a:lnTo>
                    <a:pt x="4621910" y="1401317"/>
                  </a:lnTo>
                  <a:lnTo>
                    <a:pt x="4614036" y="1393444"/>
                  </a:lnTo>
                  <a:close/>
                </a:path>
                <a:path w="6172200" h="1781175">
                  <a:moveTo>
                    <a:pt x="747013" y="1393444"/>
                  </a:moveTo>
                  <a:lnTo>
                    <a:pt x="727837" y="1393444"/>
                  </a:lnTo>
                  <a:lnTo>
                    <a:pt x="719963" y="1401317"/>
                  </a:lnTo>
                  <a:lnTo>
                    <a:pt x="719963" y="1420495"/>
                  </a:lnTo>
                  <a:lnTo>
                    <a:pt x="727837" y="1428241"/>
                  </a:lnTo>
                  <a:lnTo>
                    <a:pt x="747013" y="1428241"/>
                  </a:lnTo>
                  <a:lnTo>
                    <a:pt x="754888" y="1420495"/>
                  </a:lnTo>
                  <a:lnTo>
                    <a:pt x="754888" y="1401317"/>
                  </a:lnTo>
                  <a:lnTo>
                    <a:pt x="747013" y="1393444"/>
                  </a:lnTo>
                  <a:close/>
                </a:path>
                <a:path w="6172200" h="1781175">
                  <a:moveTo>
                    <a:pt x="3615435" y="1381887"/>
                  </a:moveTo>
                  <a:lnTo>
                    <a:pt x="3596131" y="1381887"/>
                  </a:lnTo>
                  <a:lnTo>
                    <a:pt x="3588384" y="1389634"/>
                  </a:lnTo>
                  <a:lnTo>
                    <a:pt x="3588384" y="1408811"/>
                  </a:lnTo>
                  <a:lnTo>
                    <a:pt x="3596131" y="1416685"/>
                  </a:lnTo>
                  <a:lnTo>
                    <a:pt x="3615435" y="1416685"/>
                  </a:lnTo>
                  <a:lnTo>
                    <a:pt x="3623182" y="1408811"/>
                  </a:lnTo>
                  <a:lnTo>
                    <a:pt x="3623182" y="1389634"/>
                  </a:lnTo>
                  <a:lnTo>
                    <a:pt x="3615435" y="1381887"/>
                  </a:lnTo>
                  <a:close/>
                </a:path>
                <a:path w="6172200" h="1781175">
                  <a:moveTo>
                    <a:pt x="3203194" y="1370329"/>
                  </a:moveTo>
                  <a:lnTo>
                    <a:pt x="3183890" y="1370329"/>
                  </a:lnTo>
                  <a:lnTo>
                    <a:pt x="3176143" y="1378077"/>
                  </a:lnTo>
                  <a:lnTo>
                    <a:pt x="3176143" y="1397253"/>
                  </a:lnTo>
                  <a:lnTo>
                    <a:pt x="3183890" y="1405001"/>
                  </a:lnTo>
                  <a:lnTo>
                    <a:pt x="3203194" y="1405001"/>
                  </a:lnTo>
                  <a:lnTo>
                    <a:pt x="3210941" y="1397253"/>
                  </a:lnTo>
                  <a:lnTo>
                    <a:pt x="3210941" y="1378077"/>
                  </a:lnTo>
                  <a:lnTo>
                    <a:pt x="3203194" y="1370329"/>
                  </a:lnTo>
                  <a:close/>
                </a:path>
                <a:path w="6172200" h="1781175">
                  <a:moveTo>
                    <a:pt x="4736083" y="1364614"/>
                  </a:moveTo>
                  <a:lnTo>
                    <a:pt x="4716780" y="1364614"/>
                  </a:lnTo>
                  <a:lnTo>
                    <a:pt x="4709033" y="1372362"/>
                  </a:lnTo>
                  <a:lnTo>
                    <a:pt x="4709033" y="1391539"/>
                  </a:lnTo>
                  <a:lnTo>
                    <a:pt x="4716780" y="1399286"/>
                  </a:lnTo>
                  <a:lnTo>
                    <a:pt x="4736083" y="1399286"/>
                  </a:lnTo>
                  <a:lnTo>
                    <a:pt x="4743831" y="1391539"/>
                  </a:lnTo>
                  <a:lnTo>
                    <a:pt x="4743831" y="1372362"/>
                  </a:lnTo>
                  <a:lnTo>
                    <a:pt x="4736083" y="1364614"/>
                  </a:lnTo>
                  <a:close/>
                </a:path>
                <a:path w="6172200" h="1781175">
                  <a:moveTo>
                    <a:pt x="3435350" y="1358773"/>
                  </a:moveTo>
                  <a:lnTo>
                    <a:pt x="3416173" y="1358773"/>
                  </a:lnTo>
                  <a:lnTo>
                    <a:pt x="3408299" y="1366520"/>
                  </a:lnTo>
                  <a:lnTo>
                    <a:pt x="3408299" y="1385697"/>
                  </a:lnTo>
                  <a:lnTo>
                    <a:pt x="3416173" y="1393444"/>
                  </a:lnTo>
                  <a:lnTo>
                    <a:pt x="3435350" y="1393444"/>
                  </a:lnTo>
                  <a:lnTo>
                    <a:pt x="3443224" y="1385697"/>
                  </a:lnTo>
                  <a:lnTo>
                    <a:pt x="3443224" y="1366520"/>
                  </a:lnTo>
                  <a:lnTo>
                    <a:pt x="3435350" y="1358773"/>
                  </a:lnTo>
                  <a:close/>
                </a:path>
                <a:path w="6172200" h="1781175">
                  <a:moveTo>
                    <a:pt x="4346956" y="1352930"/>
                  </a:moveTo>
                  <a:lnTo>
                    <a:pt x="4327779" y="1352930"/>
                  </a:lnTo>
                  <a:lnTo>
                    <a:pt x="4319905" y="1360804"/>
                  </a:lnTo>
                  <a:lnTo>
                    <a:pt x="4319905" y="1379982"/>
                  </a:lnTo>
                  <a:lnTo>
                    <a:pt x="4327779" y="1387728"/>
                  </a:lnTo>
                  <a:lnTo>
                    <a:pt x="4346956" y="1387728"/>
                  </a:lnTo>
                  <a:lnTo>
                    <a:pt x="4354830" y="1379982"/>
                  </a:lnTo>
                  <a:lnTo>
                    <a:pt x="4354830" y="1360804"/>
                  </a:lnTo>
                  <a:lnTo>
                    <a:pt x="4346956" y="1352930"/>
                  </a:lnTo>
                  <a:close/>
                </a:path>
                <a:path w="6172200" h="1781175">
                  <a:moveTo>
                    <a:pt x="4869560" y="1347215"/>
                  </a:moveTo>
                  <a:lnTo>
                    <a:pt x="4850383" y="1347215"/>
                  </a:lnTo>
                  <a:lnTo>
                    <a:pt x="4842509" y="1354963"/>
                  </a:lnTo>
                  <a:lnTo>
                    <a:pt x="4842509" y="1374139"/>
                  </a:lnTo>
                  <a:lnTo>
                    <a:pt x="4850383" y="1381887"/>
                  </a:lnTo>
                  <a:lnTo>
                    <a:pt x="4869560" y="1381887"/>
                  </a:lnTo>
                  <a:lnTo>
                    <a:pt x="4877434" y="1374139"/>
                  </a:lnTo>
                  <a:lnTo>
                    <a:pt x="4877434" y="1354963"/>
                  </a:lnTo>
                  <a:lnTo>
                    <a:pt x="4869560" y="1347215"/>
                  </a:lnTo>
                  <a:close/>
                </a:path>
                <a:path w="6172200" h="1781175">
                  <a:moveTo>
                    <a:pt x="4230878" y="1347215"/>
                  </a:moveTo>
                  <a:lnTo>
                    <a:pt x="4211574" y="1347215"/>
                  </a:lnTo>
                  <a:lnTo>
                    <a:pt x="4203827" y="1354963"/>
                  </a:lnTo>
                  <a:lnTo>
                    <a:pt x="4203827" y="1374139"/>
                  </a:lnTo>
                  <a:lnTo>
                    <a:pt x="4211574" y="1381887"/>
                  </a:lnTo>
                  <a:lnTo>
                    <a:pt x="4230878" y="1381887"/>
                  </a:lnTo>
                  <a:lnTo>
                    <a:pt x="4238625" y="1374139"/>
                  </a:lnTo>
                  <a:lnTo>
                    <a:pt x="4238625" y="1354963"/>
                  </a:lnTo>
                  <a:lnTo>
                    <a:pt x="4230878" y="1347215"/>
                  </a:lnTo>
                  <a:close/>
                </a:path>
                <a:path w="6172200" h="1781175">
                  <a:moveTo>
                    <a:pt x="4033393" y="1347215"/>
                  </a:moveTo>
                  <a:lnTo>
                    <a:pt x="4014216" y="1347215"/>
                  </a:lnTo>
                  <a:lnTo>
                    <a:pt x="4006469" y="1354963"/>
                  </a:lnTo>
                  <a:lnTo>
                    <a:pt x="4006469" y="1374139"/>
                  </a:lnTo>
                  <a:lnTo>
                    <a:pt x="4014216" y="1381887"/>
                  </a:lnTo>
                  <a:lnTo>
                    <a:pt x="4033393" y="1381887"/>
                  </a:lnTo>
                  <a:lnTo>
                    <a:pt x="4041267" y="1374139"/>
                  </a:lnTo>
                  <a:lnTo>
                    <a:pt x="4041267" y="1354963"/>
                  </a:lnTo>
                  <a:lnTo>
                    <a:pt x="4033393" y="1347215"/>
                  </a:lnTo>
                  <a:close/>
                </a:path>
                <a:path w="6172200" h="1781175">
                  <a:moveTo>
                    <a:pt x="659891" y="1347215"/>
                  </a:moveTo>
                  <a:lnTo>
                    <a:pt x="640714" y="1347215"/>
                  </a:lnTo>
                  <a:lnTo>
                    <a:pt x="632840" y="1354963"/>
                  </a:lnTo>
                  <a:lnTo>
                    <a:pt x="632840" y="1374139"/>
                  </a:lnTo>
                  <a:lnTo>
                    <a:pt x="640714" y="1381887"/>
                  </a:lnTo>
                  <a:lnTo>
                    <a:pt x="659891" y="1381887"/>
                  </a:lnTo>
                  <a:lnTo>
                    <a:pt x="667765" y="1374139"/>
                  </a:lnTo>
                  <a:lnTo>
                    <a:pt x="667765" y="1354963"/>
                  </a:lnTo>
                  <a:lnTo>
                    <a:pt x="659891" y="1347215"/>
                  </a:lnTo>
                  <a:close/>
                </a:path>
                <a:path w="6172200" h="1781175">
                  <a:moveTo>
                    <a:pt x="3092830" y="1341374"/>
                  </a:moveTo>
                  <a:lnTo>
                    <a:pt x="3073527" y="1341374"/>
                  </a:lnTo>
                  <a:lnTo>
                    <a:pt x="3065779" y="1349121"/>
                  </a:lnTo>
                  <a:lnTo>
                    <a:pt x="3065779" y="1368298"/>
                  </a:lnTo>
                  <a:lnTo>
                    <a:pt x="3073527" y="1376172"/>
                  </a:lnTo>
                  <a:lnTo>
                    <a:pt x="3092830" y="1376172"/>
                  </a:lnTo>
                  <a:lnTo>
                    <a:pt x="3100578" y="1368298"/>
                  </a:lnTo>
                  <a:lnTo>
                    <a:pt x="3100578" y="1349121"/>
                  </a:lnTo>
                  <a:lnTo>
                    <a:pt x="3092830" y="1341374"/>
                  </a:lnTo>
                  <a:close/>
                </a:path>
                <a:path w="6172200" h="1781175">
                  <a:moveTo>
                    <a:pt x="1763140" y="1341374"/>
                  </a:moveTo>
                  <a:lnTo>
                    <a:pt x="1743964" y="1341374"/>
                  </a:lnTo>
                  <a:lnTo>
                    <a:pt x="1736089" y="1349121"/>
                  </a:lnTo>
                  <a:lnTo>
                    <a:pt x="1736089" y="1368298"/>
                  </a:lnTo>
                  <a:lnTo>
                    <a:pt x="1743964" y="1376172"/>
                  </a:lnTo>
                  <a:lnTo>
                    <a:pt x="1763140" y="1376172"/>
                  </a:lnTo>
                  <a:lnTo>
                    <a:pt x="1770888" y="1368298"/>
                  </a:lnTo>
                  <a:lnTo>
                    <a:pt x="1770888" y="1349121"/>
                  </a:lnTo>
                  <a:lnTo>
                    <a:pt x="1763140" y="1341374"/>
                  </a:lnTo>
                  <a:close/>
                </a:path>
                <a:path w="6172200" h="1781175">
                  <a:moveTo>
                    <a:pt x="944499" y="1335659"/>
                  </a:moveTo>
                  <a:lnTo>
                    <a:pt x="925195" y="1335659"/>
                  </a:lnTo>
                  <a:lnTo>
                    <a:pt x="917448" y="1343405"/>
                  </a:lnTo>
                  <a:lnTo>
                    <a:pt x="917448" y="1362583"/>
                  </a:lnTo>
                  <a:lnTo>
                    <a:pt x="925195" y="1370329"/>
                  </a:lnTo>
                  <a:lnTo>
                    <a:pt x="944499" y="1370329"/>
                  </a:lnTo>
                  <a:lnTo>
                    <a:pt x="952246" y="1362583"/>
                  </a:lnTo>
                  <a:lnTo>
                    <a:pt x="952246" y="1343405"/>
                  </a:lnTo>
                  <a:lnTo>
                    <a:pt x="944499" y="1335659"/>
                  </a:lnTo>
                  <a:close/>
                </a:path>
                <a:path w="6172200" h="1781175">
                  <a:moveTo>
                    <a:pt x="3923156" y="1324102"/>
                  </a:moveTo>
                  <a:lnTo>
                    <a:pt x="3903853" y="1324102"/>
                  </a:lnTo>
                  <a:lnTo>
                    <a:pt x="3896105" y="1331849"/>
                  </a:lnTo>
                  <a:lnTo>
                    <a:pt x="3896105" y="1351026"/>
                  </a:lnTo>
                  <a:lnTo>
                    <a:pt x="3903853" y="1358773"/>
                  </a:lnTo>
                  <a:lnTo>
                    <a:pt x="3923156" y="1358773"/>
                  </a:lnTo>
                  <a:lnTo>
                    <a:pt x="3930904" y="1351026"/>
                  </a:lnTo>
                  <a:lnTo>
                    <a:pt x="3930904" y="1331849"/>
                  </a:lnTo>
                  <a:lnTo>
                    <a:pt x="3923156" y="1324102"/>
                  </a:lnTo>
                  <a:close/>
                </a:path>
                <a:path w="6172200" h="1781175">
                  <a:moveTo>
                    <a:pt x="4527042" y="1318260"/>
                  </a:moveTo>
                  <a:lnTo>
                    <a:pt x="4507738" y="1318260"/>
                  </a:lnTo>
                  <a:lnTo>
                    <a:pt x="4499991" y="1326007"/>
                  </a:lnTo>
                  <a:lnTo>
                    <a:pt x="4499991" y="1345184"/>
                  </a:lnTo>
                  <a:lnTo>
                    <a:pt x="4507738" y="1352930"/>
                  </a:lnTo>
                  <a:lnTo>
                    <a:pt x="4527042" y="1352930"/>
                  </a:lnTo>
                  <a:lnTo>
                    <a:pt x="4534789" y="1345184"/>
                  </a:lnTo>
                  <a:lnTo>
                    <a:pt x="4534789" y="1326007"/>
                  </a:lnTo>
                  <a:lnTo>
                    <a:pt x="4527042" y="1318260"/>
                  </a:lnTo>
                  <a:close/>
                </a:path>
                <a:path w="6172200" h="1781175">
                  <a:moveTo>
                    <a:pt x="1484502" y="1318260"/>
                  </a:moveTo>
                  <a:lnTo>
                    <a:pt x="1465199" y="1318260"/>
                  </a:lnTo>
                  <a:lnTo>
                    <a:pt x="1457452" y="1326007"/>
                  </a:lnTo>
                  <a:lnTo>
                    <a:pt x="1457452" y="1345184"/>
                  </a:lnTo>
                  <a:lnTo>
                    <a:pt x="1465199" y="1352930"/>
                  </a:lnTo>
                  <a:lnTo>
                    <a:pt x="1484502" y="1352930"/>
                  </a:lnTo>
                  <a:lnTo>
                    <a:pt x="1492250" y="1345184"/>
                  </a:lnTo>
                  <a:lnTo>
                    <a:pt x="1492250" y="1326007"/>
                  </a:lnTo>
                  <a:lnTo>
                    <a:pt x="1484502" y="1318260"/>
                  </a:lnTo>
                  <a:close/>
                </a:path>
                <a:path w="6172200" h="1781175">
                  <a:moveTo>
                    <a:pt x="1333500" y="1318260"/>
                  </a:moveTo>
                  <a:lnTo>
                    <a:pt x="1314196" y="1318260"/>
                  </a:lnTo>
                  <a:lnTo>
                    <a:pt x="1306449" y="1326007"/>
                  </a:lnTo>
                  <a:lnTo>
                    <a:pt x="1306449" y="1345184"/>
                  </a:lnTo>
                  <a:lnTo>
                    <a:pt x="1314196" y="1352930"/>
                  </a:lnTo>
                  <a:lnTo>
                    <a:pt x="1333500" y="1352930"/>
                  </a:lnTo>
                  <a:lnTo>
                    <a:pt x="1341247" y="1345184"/>
                  </a:lnTo>
                  <a:lnTo>
                    <a:pt x="1341247" y="1326007"/>
                  </a:lnTo>
                  <a:lnTo>
                    <a:pt x="1333500" y="1318260"/>
                  </a:lnTo>
                  <a:close/>
                </a:path>
                <a:path w="6172200" h="1781175">
                  <a:moveTo>
                    <a:pt x="3313429" y="1312417"/>
                  </a:moveTo>
                  <a:lnTo>
                    <a:pt x="3294253" y="1312417"/>
                  </a:lnTo>
                  <a:lnTo>
                    <a:pt x="3286379" y="1320291"/>
                  </a:lnTo>
                  <a:lnTo>
                    <a:pt x="3286379" y="1339469"/>
                  </a:lnTo>
                  <a:lnTo>
                    <a:pt x="3294253" y="1347215"/>
                  </a:lnTo>
                  <a:lnTo>
                    <a:pt x="3313429" y="1347215"/>
                  </a:lnTo>
                  <a:lnTo>
                    <a:pt x="3321304" y="1339469"/>
                  </a:lnTo>
                  <a:lnTo>
                    <a:pt x="3321304" y="1320291"/>
                  </a:lnTo>
                  <a:lnTo>
                    <a:pt x="3313429" y="1312417"/>
                  </a:lnTo>
                  <a:close/>
                </a:path>
                <a:path w="6172200" h="1781175">
                  <a:moveTo>
                    <a:pt x="1118615" y="1312417"/>
                  </a:moveTo>
                  <a:lnTo>
                    <a:pt x="1099439" y="1312417"/>
                  </a:lnTo>
                  <a:lnTo>
                    <a:pt x="1091564" y="1320291"/>
                  </a:lnTo>
                  <a:lnTo>
                    <a:pt x="1091564" y="1339469"/>
                  </a:lnTo>
                  <a:lnTo>
                    <a:pt x="1099439" y="1347215"/>
                  </a:lnTo>
                  <a:lnTo>
                    <a:pt x="1118615" y="1347215"/>
                  </a:lnTo>
                  <a:lnTo>
                    <a:pt x="1126489" y="1339469"/>
                  </a:lnTo>
                  <a:lnTo>
                    <a:pt x="1126489" y="1320291"/>
                  </a:lnTo>
                  <a:lnTo>
                    <a:pt x="1118615" y="1312417"/>
                  </a:lnTo>
                  <a:close/>
                </a:path>
                <a:path w="6172200" h="1781175">
                  <a:moveTo>
                    <a:pt x="3534155" y="1306702"/>
                  </a:moveTo>
                  <a:lnTo>
                    <a:pt x="3514852" y="1306702"/>
                  </a:lnTo>
                  <a:lnTo>
                    <a:pt x="3507104" y="1314450"/>
                  </a:lnTo>
                  <a:lnTo>
                    <a:pt x="3507104" y="1333627"/>
                  </a:lnTo>
                  <a:lnTo>
                    <a:pt x="3514852" y="1341374"/>
                  </a:lnTo>
                  <a:lnTo>
                    <a:pt x="3534155" y="1341374"/>
                  </a:lnTo>
                  <a:lnTo>
                    <a:pt x="3541903" y="1333627"/>
                  </a:lnTo>
                  <a:lnTo>
                    <a:pt x="3541903" y="1314450"/>
                  </a:lnTo>
                  <a:lnTo>
                    <a:pt x="3534155" y="1306702"/>
                  </a:lnTo>
                  <a:close/>
                </a:path>
                <a:path w="6172200" h="1781175">
                  <a:moveTo>
                    <a:pt x="1890902" y="1306702"/>
                  </a:moveTo>
                  <a:lnTo>
                    <a:pt x="1871599" y="1306702"/>
                  </a:lnTo>
                  <a:lnTo>
                    <a:pt x="1863852" y="1314450"/>
                  </a:lnTo>
                  <a:lnTo>
                    <a:pt x="1863852" y="1333627"/>
                  </a:lnTo>
                  <a:lnTo>
                    <a:pt x="1871599" y="1341374"/>
                  </a:lnTo>
                  <a:lnTo>
                    <a:pt x="1890902" y="1341374"/>
                  </a:lnTo>
                  <a:lnTo>
                    <a:pt x="1898650" y="1333627"/>
                  </a:lnTo>
                  <a:lnTo>
                    <a:pt x="1898650" y="1314450"/>
                  </a:lnTo>
                  <a:lnTo>
                    <a:pt x="1890902" y="1306702"/>
                  </a:lnTo>
                  <a:close/>
                </a:path>
                <a:path w="6172200" h="1781175">
                  <a:moveTo>
                    <a:pt x="1612138" y="1300861"/>
                  </a:moveTo>
                  <a:lnTo>
                    <a:pt x="1592961" y="1300861"/>
                  </a:lnTo>
                  <a:lnTo>
                    <a:pt x="1585087" y="1308735"/>
                  </a:lnTo>
                  <a:lnTo>
                    <a:pt x="1585087" y="1327912"/>
                  </a:lnTo>
                  <a:lnTo>
                    <a:pt x="1592961" y="1335659"/>
                  </a:lnTo>
                  <a:lnTo>
                    <a:pt x="1612138" y="1335659"/>
                  </a:lnTo>
                  <a:lnTo>
                    <a:pt x="1620012" y="1327912"/>
                  </a:lnTo>
                  <a:lnTo>
                    <a:pt x="1620012" y="1308735"/>
                  </a:lnTo>
                  <a:lnTo>
                    <a:pt x="1612138" y="1300861"/>
                  </a:lnTo>
                  <a:close/>
                </a:path>
                <a:path w="6172200" h="1781175">
                  <a:moveTo>
                    <a:pt x="3806952" y="1295146"/>
                  </a:moveTo>
                  <a:lnTo>
                    <a:pt x="3787775" y="1295146"/>
                  </a:lnTo>
                  <a:lnTo>
                    <a:pt x="3779901" y="1302892"/>
                  </a:lnTo>
                  <a:lnTo>
                    <a:pt x="3779901" y="1322070"/>
                  </a:lnTo>
                  <a:lnTo>
                    <a:pt x="3787775" y="1329816"/>
                  </a:lnTo>
                  <a:lnTo>
                    <a:pt x="3806952" y="1329816"/>
                  </a:lnTo>
                  <a:lnTo>
                    <a:pt x="3814826" y="1322070"/>
                  </a:lnTo>
                  <a:lnTo>
                    <a:pt x="3814826" y="1302892"/>
                  </a:lnTo>
                  <a:lnTo>
                    <a:pt x="3806952" y="1295146"/>
                  </a:lnTo>
                  <a:close/>
                </a:path>
                <a:path w="6172200" h="1781175">
                  <a:moveTo>
                    <a:pt x="2994152" y="1295146"/>
                  </a:moveTo>
                  <a:lnTo>
                    <a:pt x="2974848" y="1295146"/>
                  </a:lnTo>
                  <a:lnTo>
                    <a:pt x="2967101" y="1302892"/>
                  </a:lnTo>
                  <a:lnTo>
                    <a:pt x="2967101" y="1322070"/>
                  </a:lnTo>
                  <a:lnTo>
                    <a:pt x="2974848" y="1329816"/>
                  </a:lnTo>
                  <a:lnTo>
                    <a:pt x="2994152" y="1329816"/>
                  </a:lnTo>
                  <a:lnTo>
                    <a:pt x="3001899" y="1322070"/>
                  </a:lnTo>
                  <a:lnTo>
                    <a:pt x="3001899" y="1302892"/>
                  </a:lnTo>
                  <a:lnTo>
                    <a:pt x="2994152" y="1295146"/>
                  </a:lnTo>
                  <a:close/>
                </a:path>
                <a:path w="6172200" h="1781175">
                  <a:moveTo>
                    <a:pt x="834136" y="1295146"/>
                  </a:moveTo>
                  <a:lnTo>
                    <a:pt x="814832" y="1295146"/>
                  </a:lnTo>
                  <a:lnTo>
                    <a:pt x="807085" y="1302892"/>
                  </a:lnTo>
                  <a:lnTo>
                    <a:pt x="807085" y="1322070"/>
                  </a:lnTo>
                  <a:lnTo>
                    <a:pt x="814832" y="1329816"/>
                  </a:lnTo>
                  <a:lnTo>
                    <a:pt x="834136" y="1329816"/>
                  </a:lnTo>
                  <a:lnTo>
                    <a:pt x="841883" y="1322070"/>
                  </a:lnTo>
                  <a:lnTo>
                    <a:pt x="841883" y="1302892"/>
                  </a:lnTo>
                  <a:lnTo>
                    <a:pt x="834136" y="1295146"/>
                  </a:lnTo>
                  <a:close/>
                </a:path>
                <a:path w="6172200" h="1781175">
                  <a:moveTo>
                    <a:pt x="4149598" y="1277747"/>
                  </a:moveTo>
                  <a:lnTo>
                    <a:pt x="4130294" y="1277747"/>
                  </a:lnTo>
                  <a:lnTo>
                    <a:pt x="4122547" y="1285494"/>
                  </a:lnTo>
                  <a:lnTo>
                    <a:pt x="4122547" y="1304671"/>
                  </a:lnTo>
                  <a:lnTo>
                    <a:pt x="4130294" y="1312417"/>
                  </a:lnTo>
                  <a:lnTo>
                    <a:pt x="4149598" y="1312417"/>
                  </a:lnTo>
                  <a:lnTo>
                    <a:pt x="4157345" y="1304671"/>
                  </a:lnTo>
                  <a:lnTo>
                    <a:pt x="4157345" y="1285494"/>
                  </a:lnTo>
                  <a:lnTo>
                    <a:pt x="4149598" y="1277747"/>
                  </a:lnTo>
                  <a:close/>
                </a:path>
                <a:path w="6172200" h="1781175">
                  <a:moveTo>
                    <a:pt x="3696716" y="1277747"/>
                  </a:moveTo>
                  <a:lnTo>
                    <a:pt x="3677411" y="1277747"/>
                  </a:lnTo>
                  <a:lnTo>
                    <a:pt x="3669665" y="1285494"/>
                  </a:lnTo>
                  <a:lnTo>
                    <a:pt x="3669665" y="1304671"/>
                  </a:lnTo>
                  <a:lnTo>
                    <a:pt x="3677411" y="1312417"/>
                  </a:lnTo>
                  <a:lnTo>
                    <a:pt x="3696716" y="1312417"/>
                  </a:lnTo>
                  <a:lnTo>
                    <a:pt x="3704463" y="1304671"/>
                  </a:lnTo>
                  <a:lnTo>
                    <a:pt x="3704463" y="1285494"/>
                  </a:lnTo>
                  <a:lnTo>
                    <a:pt x="3696716" y="1277747"/>
                  </a:lnTo>
                  <a:close/>
                </a:path>
                <a:path w="6172200" h="1781175">
                  <a:moveTo>
                    <a:pt x="2889630" y="1277747"/>
                  </a:moveTo>
                  <a:lnTo>
                    <a:pt x="2870327" y="1277747"/>
                  </a:lnTo>
                  <a:lnTo>
                    <a:pt x="2862579" y="1285494"/>
                  </a:lnTo>
                  <a:lnTo>
                    <a:pt x="2862579" y="1304671"/>
                  </a:lnTo>
                  <a:lnTo>
                    <a:pt x="2870327" y="1312417"/>
                  </a:lnTo>
                  <a:lnTo>
                    <a:pt x="2889630" y="1312417"/>
                  </a:lnTo>
                  <a:lnTo>
                    <a:pt x="2897378" y="1304671"/>
                  </a:lnTo>
                  <a:lnTo>
                    <a:pt x="2897378" y="1285494"/>
                  </a:lnTo>
                  <a:lnTo>
                    <a:pt x="2889630" y="1277747"/>
                  </a:lnTo>
                  <a:close/>
                </a:path>
                <a:path w="6172200" h="1781175">
                  <a:moveTo>
                    <a:pt x="584453" y="1277747"/>
                  </a:moveTo>
                  <a:lnTo>
                    <a:pt x="565150" y="1277747"/>
                  </a:lnTo>
                  <a:lnTo>
                    <a:pt x="557402" y="1285494"/>
                  </a:lnTo>
                  <a:lnTo>
                    <a:pt x="557402" y="1304671"/>
                  </a:lnTo>
                  <a:lnTo>
                    <a:pt x="565150" y="1312417"/>
                  </a:lnTo>
                  <a:lnTo>
                    <a:pt x="584453" y="1312417"/>
                  </a:lnTo>
                  <a:lnTo>
                    <a:pt x="592201" y="1304671"/>
                  </a:lnTo>
                  <a:lnTo>
                    <a:pt x="592201" y="1285494"/>
                  </a:lnTo>
                  <a:lnTo>
                    <a:pt x="584453" y="1277747"/>
                  </a:lnTo>
                  <a:close/>
                </a:path>
                <a:path w="6172200" h="1781175">
                  <a:moveTo>
                    <a:pt x="4683759" y="1266189"/>
                  </a:moveTo>
                  <a:lnTo>
                    <a:pt x="4664583" y="1266189"/>
                  </a:lnTo>
                  <a:lnTo>
                    <a:pt x="4656708" y="1273937"/>
                  </a:lnTo>
                  <a:lnTo>
                    <a:pt x="4656708" y="1293114"/>
                  </a:lnTo>
                  <a:lnTo>
                    <a:pt x="4664583" y="1300861"/>
                  </a:lnTo>
                  <a:lnTo>
                    <a:pt x="4683759" y="1300861"/>
                  </a:lnTo>
                  <a:lnTo>
                    <a:pt x="4691507" y="1293114"/>
                  </a:lnTo>
                  <a:lnTo>
                    <a:pt x="4691507" y="1273937"/>
                  </a:lnTo>
                  <a:lnTo>
                    <a:pt x="4683759" y="1266189"/>
                  </a:lnTo>
                  <a:close/>
                </a:path>
                <a:path w="6172200" h="1781175">
                  <a:moveTo>
                    <a:pt x="4823079" y="1260348"/>
                  </a:moveTo>
                  <a:lnTo>
                    <a:pt x="4803902" y="1260348"/>
                  </a:lnTo>
                  <a:lnTo>
                    <a:pt x="4796028" y="1268222"/>
                  </a:lnTo>
                  <a:lnTo>
                    <a:pt x="4796028" y="1287399"/>
                  </a:lnTo>
                  <a:lnTo>
                    <a:pt x="4803902" y="1295146"/>
                  </a:lnTo>
                  <a:lnTo>
                    <a:pt x="4823079" y="1295146"/>
                  </a:lnTo>
                  <a:lnTo>
                    <a:pt x="4830953" y="1287399"/>
                  </a:lnTo>
                  <a:lnTo>
                    <a:pt x="4830953" y="1268222"/>
                  </a:lnTo>
                  <a:lnTo>
                    <a:pt x="4823079" y="1260348"/>
                  </a:lnTo>
                  <a:close/>
                </a:path>
                <a:path w="6172200" h="1781175">
                  <a:moveTo>
                    <a:pt x="2785110" y="1254633"/>
                  </a:moveTo>
                  <a:lnTo>
                    <a:pt x="2765805" y="1254633"/>
                  </a:lnTo>
                  <a:lnTo>
                    <a:pt x="2758059" y="1262379"/>
                  </a:lnTo>
                  <a:lnTo>
                    <a:pt x="2758059" y="1281557"/>
                  </a:lnTo>
                  <a:lnTo>
                    <a:pt x="2765805" y="1289303"/>
                  </a:lnTo>
                  <a:lnTo>
                    <a:pt x="2785110" y="1289303"/>
                  </a:lnTo>
                  <a:lnTo>
                    <a:pt x="2792857" y="1281557"/>
                  </a:lnTo>
                  <a:lnTo>
                    <a:pt x="2792857" y="1262379"/>
                  </a:lnTo>
                  <a:lnTo>
                    <a:pt x="2785110" y="1254633"/>
                  </a:lnTo>
                  <a:close/>
                </a:path>
                <a:path w="6172200" h="1781175">
                  <a:moveTo>
                    <a:pt x="2041905" y="1254633"/>
                  </a:moveTo>
                  <a:lnTo>
                    <a:pt x="2022602" y="1254633"/>
                  </a:lnTo>
                  <a:lnTo>
                    <a:pt x="2014854" y="1262379"/>
                  </a:lnTo>
                  <a:lnTo>
                    <a:pt x="2014854" y="1281557"/>
                  </a:lnTo>
                  <a:lnTo>
                    <a:pt x="2022602" y="1289303"/>
                  </a:lnTo>
                  <a:lnTo>
                    <a:pt x="2041905" y="1289303"/>
                  </a:lnTo>
                  <a:lnTo>
                    <a:pt x="2049652" y="1281557"/>
                  </a:lnTo>
                  <a:lnTo>
                    <a:pt x="2049652" y="1262379"/>
                  </a:lnTo>
                  <a:lnTo>
                    <a:pt x="2041905" y="1254633"/>
                  </a:lnTo>
                  <a:close/>
                </a:path>
                <a:path w="6172200" h="1781175">
                  <a:moveTo>
                    <a:pt x="1240536" y="1254633"/>
                  </a:moveTo>
                  <a:lnTo>
                    <a:pt x="1221359" y="1254633"/>
                  </a:lnTo>
                  <a:lnTo>
                    <a:pt x="1213485" y="1262379"/>
                  </a:lnTo>
                  <a:lnTo>
                    <a:pt x="1213485" y="1281557"/>
                  </a:lnTo>
                  <a:lnTo>
                    <a:pt x="1221359" y="1289303"/>
                  </a:lnTo>
                  <a:lnTo>
                    <a:pt x="1240536" y="1289303"/>
                  </a:lnTo>
                  <a:lnTo>
                    <a:pt x="1248410" y="1281557"/>
                  </a:lnTo>
                  <a:lnTo>
                    <a:pt x="1248410" y="1262379"/>
                  </a:lnTo>
                  <a:lnTo>
                    <a:pt x="1240536" y="1254633"/>
                  </a:lnTo>
                  <a:close/>
                </a:path>
                <a:path w="6172200" h="1781175">
                  <a:moveTo>
                    <a:pt x="1008379" y="1254633"/>
                  </a:moveTo>
                  <a:lnTo>
                    <a:pt x="989076" y="1254633"/>
                  </a:lnTo>
                  <a:lnTo>
                    <a:pt x="981328" y="1262379"/>
                  </a:lnTo>
                  <a:lnTo>
                    <a:pt x="981328" y="1281557"/>
                  </a:lnTo>
                  <a:lnTo>
                    <a:pt x="989076" y="1289303"/>
                  </a:lnTo>
                  <a:lnTo>
                    <a:pt x="1008379" y="1289303"/>
                  </a:lnTo>
                  <a:lnTo>
                    <a:pt x="1016126" y="1281557"/>
                  </a:lnTo>
                  <a:lnTo>
                    <a:pt x="1016126" y="1262379"/>
                  </a:lnTo>
                  <a:lnTo>
                    <a:pt x="1008379" y="1254633"/>
                  </a:lnTo>
                  <a:close/>
                </a:path>
                <a:path w="6172200" h="1781175">
                  <a:moveTo>
                    <a:pt x="4405122" y="1248790"/>
                  </a:moveTo>
                  <a:lnTo>
                    <a:pt x="4385818" y="1248790"/>
                  </a:lnTo>
                  <a:lnTo>
                    <a:pt x="4378071" y="1256538"/>
                  </a:lnTo>
                  <a:lnTo>
                    <a:pt x="4378071" y="1275714"/>
                  </a:lnTo>
                  <a:lnTo>
                    <a:pt x="4385818" y="1283589"/>
                  </a:lnTo>
                  <a:lnTo>
                    <a:pt x="4405122" y="1283589"/>
                  </a:lnTo>
                  <a:lnTo>
                    <a:pt x="4412869" y="1275714"/>
                  </a:lnTo>
                  <a:lnTo>
                    <a:pt x="4412869" y="1256538"/>
                  </a:lnTo>
                  <a:lnTo>
                    <a:pt x="4405122" y="1248790"/>
                  </a:lnTo>
                  <a:close/>
                </a:path>
                <a:path w="6172200" h="1781175">
                  <a:moveTo>
                    <a:pt x="3412108" y="1243076"/>
                  </a:moveTo>
                  <a:lnTo>
                    <a:pt x="3392931" y="1243076"/>
                  </a:lnTo>
                  <a:lnTo>
                    <a:pt x="3385184" y="1250823"/>
                  </a:lnTo>
                  <a:lnTo>
                    <a:pt x="3385184" y="1270000"/>
                  </a:lnTo>
                  <a:lnTo>
                    <a:pt x="3392931" y="1277747"/>
                  </a:lnTo>
                  <a:lnTo>
                    <a:pt x="3412108" y="1277747"/>
                  </a:lnTo>
                  <a:lnTo>
                    <a:pt x="3419982" y="1270000"/>
                  </a:lnTo>
                  <a:lnTo>
                    <a:pt x="3419982" y="1250823"/>
                  </a:lnTo>
                  <a:lnTo>
                    <a:pt x="3412108" y="1243076"/>
                  </a:lnTo>
                  <a:close/>
                </a:path>
                <a:path w="6172200" h="1781175">
                  <a:moveTo>
                    <a:pt x="3145028" y="1243076"/>
                  </a:moveTo>
                  <a:lnTo>
                    <a:pt x="3125851" y="1243076"/>
                  </a:lnTo>
                  <a:lnTo>
                    <a:pt x="3117977" y="1250823"/>
                  </a:lnTo>
                  <a:lnTo>
                    <a:pt x="3117977" y="1270000"/>
                  </a:lnTo>
                  <a:lnTo>
                    <a:pt x="3125851" y="1277747"/>
                  </a:lnTo>
                  <a:lnTo>
                    <a:pt x="3145028" y="1277747"/>
                  </a:lnTo>
                  <a:lnTo>
                    <a:pt x="3152902" y="1270000"/>
                  </a:lnTo>
                  <a:lnTo>
                    <a:pt x="3152902" y="1250823"/>
                  </a:lnTo>
                  <a:lnTo>
                    <a:pt x="3145028" y="1243076"/>
                  </a:lnTo>
                  <a:close/>
                </a:path>
                <a:path w="6172200" h="1781175">
                  <a:moveTo>
                    <a:pt x="741172" y="1243076"/>
                  </a:moveTo>
                  <a:lnTo>
                    <a:pt x="721995" y="1243076"/>
                  </a:lnTo>
                  <a:lnTo>
                    <a:pt x="714248" y="1250823"/>
                  </a:lnTo>
                  <a:lnTo>
                    <a:pt x="714248" y="1270000"/>
                  </a:lnTo>
                  <a:lnTo>
                    <a:pt x="721995" y="1277747"/>
                  </a:lnTo>
                  <a:lnTo>
                    <a:pt x="741172" y="1277747"/>
                  </a:lnTo>
                  <a:lnTo>
                    <a:pt x="749046" y="1270000"/>
                  </a:lnTo>
                  <a:lnTo>
                    <a:pt x="749046" y="1250823"/>
                  </a:lnTo>
                  <a:lnTo>
                    <a:pt x="741172" y="1243076"/>
                  </a:lnTo>
                  <a:close/>
                </a:path>
                <a:path w="6172200" h="1781175">
                  <a:moveTo>
                    <a:pt x="4288917" y="1237234"/>
                  </a:moveTo>
                  <a:lnTo>
                    <a:pt x="4269740" y="1237234"/>
                  </a:lnTo>
                  <a:lnTo>
                    <a:pt x="4261866" y="1244980"/>
                  </a:lnTo>
                  <a:lnTo>
                    <a:pt x="4261866" y="1264158"/>
                  </a:lnTo>
                  <a:lnTo>
                    <a:pt x="4269740" y="1272032"/>
                  </a:lnTo>
                  <a:lnTo>
                    <a:pt x="4288917" y="1272032"/>
                  </a:lnTo>
                  <a:lnTo>
                    <a:pt x="4296791" y="1264158"/>
                  </a:lnTo>
                  <a:lnTo>
                    <a:pt x="4296791" y="1244980"/>
                  </a:lnTo>
                  <a:lnTo>
                    <a:pt x="4288917" y="1237234"/>
                  </a:lnTo>
                  <a:close/>
                </a:path>
                <a:path w="6172200" h="1781175">
                  <a:moveTo>
                    <a:pt x="2680589" y="1231519"/>
                  </a:moveTo>
                  <a:lnTo>
                    <a:pt x="2661285" y="1231519"/>
                  </a:lnTo>
                  <a:lnTo>
                    <a:pt x="2653538" y="1239265"/>
                  </a:lnTo>
                  <a:lnTo>
                    <a:pt x="2653538" y="1258442"/>
                  </a:lnTo>
                  <a:lnTo>
                    <a:pt x="2661285" y="1266189"/>
                  </a:lnTo>
                  <a:lnTo>
                    <a:pt x="2680589" y="1266189"/>
                  </a:lnTo>
                  <a:lnTo>
                    <a:pt x="2688336" y="1258442"/>
                  </a:lnTo>
                  <a:lnTo>
                    <a:pt x="2688336" y="1239265"/>
                  </a:lnTo>
                  <a:lnTo>
                    <a:pt x="2680589" y="1231519"/>
                  </a:lnTo>
                  <a:close/>
                </a:path>
                <a:path w="6172200" h="1781175">
                  <a:moveTo>
                    <a:pt x="2152141" y="1225677"/>
                  </a:moveTo>
                  <a:lnTo>
                    <a:pt x="2132965" y="1225677"/>
                  </a:lnTo>
                  <a:lnTo>
                    <a:pt x="2125091" y="1233424"/>
                  </a:lnTo>
                  <a:lnTo>
                    <a:pt x="2125091" y="1252601"/>
                  </a:lnTo>
                  <a:lnTo>
                    <a:pt x="2132965" y="1260348"/>
                  </a:lnTo>
                  <a:lnTo>
                    <a:pt x="2152141" y="1260348"/>
                  </a:lnTo>
                  <a:lnTo>
                    <a:pt x="2160016" y="1252601"/>
                  </a:lnTo>
                  <a:lnTo>
                    <a:pt x="2160016" y="1233424"/>
                  </a:lnTo>
                  <a:lnTo>
                    <a:pt x="2152141" y="1225677"/>
                  </a:lnTo>
                  <a:close/>
                </a:path>
                <a:path w="6172200" h="1781175">
                  <a:moveTo>
                    <a:pt x="1821179" y="1225677"/>
                  </a:moveTo>
                  <a:lnTo>
                    <a:pt x="1802002" y="1225677"/>
                  </a:lnTo>
                  <a:lnTo>
                    <a:pt x="1794128" y="1233424"/>
                  </a:lnTo>
                  <a:lnTo>
                    <a:pt x="1794128" y="1252601"/>
                  </a:lnTo>
                  <a:lnTo>
                    <a:pt x="1802002" y="1260348"/>
                  </a:lnTo>
                  <a:lnTo>
                    <a:pt x="1821179" y="1260348"/>
                  </a:lnTo>
                  <a:lnTo>
                    <a:pt x="1829053" y="1252601"/>
                  </a:lnTo>
                  <a:lnTo>
                    <a:pt x="1829053" y="1233424"/>
                  </a:lnTo>
                  <a:lnTo>
                    <a:pt x="1821179" y="1225677"/>
                  </a:lnTo>
                  <a:close/>
                </a:path>
                <a:path w="6172200" h="1781175">
                  <a:moveTo>
                    <a:pt x="3272790" y="1219835"/>
                  </a:moveTo>
                  <a:lnTo>
                    <a:pt x="3253613" y="1219835"/>
                  </a:lnTo>
                  <a:lnTo>
                    <a:pt x="3245739" y="1227709"/>
                  </a:lnTo>
                  <a:lnTo>
                    <a:pt x="3245739" y="1246886"/>
                  </a:lnTo>
                  <a:lnTo>
                    <a:pt x="3253613" y="1254633"/>
                  </a:lnTo>
                  <a:lnTo>
                    <a:pt x="3272790" y="1254633"/>
                  </a:lnTo>
                  <a:lnTo>
                    <a:pt x="3280664" y="1246886"/>
                  </a:lnTo>
                  <a:lnTo>
                    <a:pt x="3280664" y="1227709"/>
                  </a:lnTo>
                  <a:lnTo>
                    <a:pt x="3272790" y="1219835"/>
                  </a:lnTo>
                  <a:close/>
                </a:path>
                <a:path w="6172200" h="1781175">
                  <a:moveTo>
                    <a:pt x="2564384" y="1219835"/>
                  </a:moveTo>
                  <a:lnTo>
                    <a:pt x="2545207" y="1219835"/>
                  </a:lnTo>
                  <a:lnTo>
                    <a:pt x="2537333" y="1227709"/>
                  </a:lnTo>
                  <a:lnTo>
                    <a:pt x="2537333" y="1246886"/>
                  </a:lnTo>
                  <a:lnTo>
                    <a:pt x="2545207" y="1254633"/>
                  </a:lnTo>
                  <a:lnTo>
                    <a:pt x="2564384" y="1254633"/>
                  </a:lnTo>
                  <a:lnTo>
                    <a:pt x="2572258" y="1246886"/>
                  </a:lnTo>
                  <a:lnTo>
                    <a:pt x="2572258" y="1227709"/>
                  </a:lnTo>
                  <a:lnTo>
                    <a:pt x="2564384" y="1219835"/>
                  </a:lnTo>
                  <a:close/>
                </a:path>
                <a:path w="6172200" h="1781175">
                  <a:moveTo>
                    <a:pt x="1705102" y="1219835"/>
                  </a:moveTo>
                  <a:lnTo>
                    <a:pt x="1685798" y="1219835"/>
                  </a:lnTo>
                  <a:lnTo>
                    <a:pt x="1678051" y="1227709"/>
                  </a:lnTo>
                  <a:lnTo>
                    <a:pt x="1678051" y="1246886"/>
                  </a:lnTo>
                  <a:lnTo>
                    <a:pt x="1685798" y="1254633"/>
                  </a:lnTo>
                  <a:lnTo>
                    <a:pt x="1705102" y="1254633"/>
                  </a:lnTo>
                  <a:lnTo>
                    <a:pt x="1712849" y="1246886"/>
                  </a:lnTo>
                  <a:lnTo>
                    <a:pt x="1712849" y="1227709"/>
                  </a:lnTo>
                  <a:lnTo>
                    <a:pt x="1705102" y="1219835"/>
                  </a:lnTo>
                  <a:close/>
                </a:path>
                <a:path w="6172200" h="1781175">
                  <a:moveTo>
                    <a:pt x="4590923" y="1214120"/>
                  </a:moveTo>
                  <a:lnTo>
                    <a:pt x="4571619" y="1214120"/>
                  </a:lnTo>
                  <a:lnTo>
                    <a:pt x="4563872" y="1221866"/>
                  </a:lnTo>
                  <a:lnTo>
                    <a:pt x="4563872" y="1241044"/>
                  </a:lnTo>
                  <a:lnTo>
                    <a:pt x="4571619" y="1248790"/>
                  </a:lnTo>
                  <a:lnTo>
                    <a:pt x="4590923" y="1248790"/>
                  </a:lnTo>
                  <a:lnTo>
                    <a:pt x="4598670" y="1241044"/>
                  </a:lnTo>
                  <a:lnTo>
                    <a:pt x="4598670" y="1221866"/>
                  </a:lnTo>
                  <a:lnTo>
                    <a:pt x="4590923" y="1214120"/>
                  </a:lnTo>
                  <a:close/>
                </a:path>
                <a:path w="6172200" h="1781175">
                  <a:moveTo>
                    <a:pt x="3975354" y="1214120"/>
                  </a:moveTo>
                  <a:lnTo>
                    <a:pt x="3956177" y="1214120"/>
                  </a:lnTo>
                  <a:lnTo>
                    <a:pt x="3948303" y="1221866"/>
                  </a:lnTo>
                  <a:lnTo>
                    <a:pt x="3948303" y="1241044"/>
                  </a:lnTo>
                  <a:lnTo>
                    <a:pt x="3956177" y="1248790"/>
                  </a:lnTo>
                  <a:lnTo>
                    <a:pt x="3975354" y="1248790"/>
                  </a:lnTo>
                  <a:lnTo>
                    <a:pt x="3983228" y="1241044"/>
                  </a:lnTo>
                  <a:lnTo>
                    <a:pt x="3983228" y="1221866"/>
                  </a:lnTo>
                  <a:lnTo>
                    <a:pt x="3975354" y="1214120"/>
                  </a:lnTo>
                  <a:close/>
                </a:path>
                <a:path w="6172200" h="1781175">
                  <a:moveTo>
                    <a:pt x="3609594" y="1214120"/>
                  </a:moveTo>
                  <a:lnTo>
                    <a:pt x="3590290" y="1214120"/>
                  </a:lnTo>
                  <a:lnTo>
                    <a:pt x="3582543" y="1221866"/>
                  </a:lnTo>
                  <a:lnTo>
                    <a:pt x="3582543" y="1241044"/>
                  </a:lnTo>
                  <a:lnTo>
                    <a:pt x="3590290" y="1248790"/>
                  </a:lnTo>
                  <a:lnTo>
                    <a:pt x="3609594" y="1248790"/>
                  </a:lnTo>
                  <a:lnTo>
                    <a:pt x="3617341" y="1241044"/>
                  </a:lnTo>
                  <a:lnTo>
                    <a:pt x="3617341" y="1221866"/>
                  </a:lnTo>
                  <a:lnTo>
                    <a:pt x="3609594" y="1214120"/>
                  </a:lnTo>
                  <a:close/>
                </a:path>
                <a:path w="6172200" h="1781175">
                  <a:moveTo>
                    <a:pt x="1368298" y="1214120"/>
                  </a:moveTo>
                  <a:lnTo>
                    <a:pt x="1349121" y="1214120"/>
                  </a:lnTo>
                  <a:lnTo>
                    <a:pt x="1341247" y="1221866"/>
                  </a:lnTo>
                  <a:lnTo>
                    <a:pt x="1341247" y="1241044"/>
                  </a:lnTo>
                  <a:lnTo>
                    <a:pt x="1349121" y="1248790"/>
                  </a:lnTo>
                  <a:lnTo>
                    <a:pt x="1368298" y="1248790"/>
                  </a:lnTo>
                  <a:lnTo>
                    <a:pt x="1376172" y="1241044"/>
                  </a:lnTo>
                  <a:lnTo>
                    <a:pt x="1376172" y="1221866"/>
                  </a:lnTo>
                  <a:lnTo>
                    <a:pt x="1368298" y="1214120"/>
                  </a:lnTo>
                  <a:close/>
                </a:path>
                <a:path w="6172200" h="1781175">
                  <a:moveTo>
                    <a:pt x="485775" y="1214120"/>
                  </a:moveTo>
                  <a:lnTo>
                    <a:pt x="466471" y="1214120"/>
                  </a:lnTo>
                  <a:lnTo>
                    <a:pt x="458724" y="1221866"/>
                  </a:lnTo>
                  <a:lnTo>
                    <a:pt x="458724" y="1241044"/>
                  </a:lnTo>
                  <a:lnTo>
                    <a:pt x="466471" y="1248790"/>
                  </a:lnTo>
                  <a:lnTo>
                    <a:pt x="485775" y="1248790"/>
                  </a:lnTo>
                  <a:lnTo>
                    <a:pt x="493522" y="1241044"/>
                  </a:lnTo>
                  <a:lnTo>
                    <a:pt x="493522" y="1221866"/>
                  </a:lnTo>
                  <a:lnTo>
                    <a:pt x="485775" y="1214120"/>
                  </a:lnTo>
                  <a:close/>
                </a:path>
                <a:path w="6172200" h="1781175">
                  <a:moveTo>
                    <a:pt x="4097274" y="1202563"/>
                  </a:moveTo>
                  <a:lnTo>
                    <a:pt x="4078097" y="1202563"/>
                  </a:lnTo>
                  <a:lnTo>
                    <a:pt x="4070223" y="1210310"/>
                  </a:lnTo>
                  <a:lnTo>
                    <a:pt x="4070223" y="1229487"/>
                  </a:lnTo>
                  <a:lnTo>
                    <a:pt x="4078097" y="1237234"/>
                  </a:lnTo>
                  <a:lnTo>
                    <a:pt x="4097274" y="1237234"/>
                  </a:lnTo>
                  <a:lnTo>
                    <a:pt x="4105148" y="1229487"/>
                  </a:lnTo>
                  <a:lnTo>
                    <a:pt x="4105148" y="1210310"/>
                  </a:lnTo>
                  <a:lnTo>
                    <a:pt x="4097274" y="1202563"/>
                  </a:lnTo>
                  <a:close/>
                </a:path>
                <a:path w="6172200" h="1781175">
                  <a:moveTo>
                    <a:pt x="2367026" y="1202563"/>
                  </a:moveTo>
                  <a:lnTo>
                    <a:pt x="2347722" y="1202563"/>
                  </a:lnTo>
                  <a:lnTo>
                    <a:pt x="2339975" y="1210310"/>
                  </a:lnTo>
                  <a:lnTo>
                    <a:pt x="2339975" y="1229487"/>
                  </a:lnTo>
                  <a:lnTo>
                    <a:pt x="2347722" y="1237234"/>
                  </a:lnTo>
                  <a:lnTo>
                    <a:pt x="2367026" y="1237234"/>
                  </a:lnTo>
                  <a:lnTo>
                    <a:pt x="2374773" y="1229487"/>
                  </a:lnTo>
                  <a:lnTo>
                    <a:pt x="2374773" y="1210310"/>
                  </a:lnTo>
                  <a:lnTo>
                    <a:pt x="2367026" y="1202563"/>
                  </a:lnTo>
                  <a:close/>
                </a:path>
                <a:path w="6172200" h="1781175">
                  <a:moveTo>
                    <a:pt x="2268347" y="1202563"/>
                  </a:moveTo>
                  <a:lnTo>
                    <a:pt x="2249042" y="1202563"/>
                  </a:lnTo>
                  <a:lnTo>
                    <a:pt x="2241296" y="1210310"/>
                  </a:lnTo>
                  <a:lnTo>
                    <a:pt x="2241296" y="1229487"/>
                  </a:lnTo>
                  <a:lnTo>
                    <a:pt x="2249042" y="1237234"/>
                  </a:lnTo>
                  <a:lnTo>
                    <a:pt x="2268347" y="1237234"/>
                  </a:lnTo>
                  <a:lnTo>
                    <a:pt x="2276094" y="1229487"/>
                  </a:lnTo>
                  <a:lnTo>
                    <a:pt x="2276094" y="1210310"/>
                  </a:lnTo>
                  <a:lnTo>
                    <a:pt x="2268347" y="1202563"/>
                  </a:lnTo>
                  <a:close/>
                </a:path>
                <a:path w="6172200" h="1781175">
                  <a:moveTo>
                    <a:pt x="1954784" y="1202563"/>
                  </a:moveTo>
                  <a:lnTo>
                    <a:pt x="1935479" y="1202563"/>
                  </a:lnTo>
                  <a:lnTo>
                    <a:pt x="1927733" y="1210310"/>
                  </a:lnTo>
                  <a:lnTo>
                    <a:pt x="1927733" y="1229487"/>
                  </a:lnTo>
                  <a:lnTo>
                    <a:pt x="1935479" y="1237234"/>
                  </a:lnTo>
                  <a:lnTo>
                    <a:pt x="1954784" y="1237234"/>
                  </a:lnTo>
                  <a:lnTo>
                    <a:pt x="1962530" y="1229487"/>
                  </a:lnTo>
                  <a:lnTo>
                    <a:pt x="1962530" y="1210310"/>
                  </a:lnTo>
                  <a:lnTo>
                    <a:pt x="1954784" y="1202563"/>
                  </a:lnTo>
                  <a:close/>
                </a:path>
                <a:path w="6172200" h="1781175">
                  <a:moveTo>
                    <a:pt x="1136014" y="1202563"/>
                  </a:moveTo>
                  <a:lnTo>
                    <a:pt x="1116838" y="1202563"/>
                  </a:lnTo>
                  <a:lnTo>
                    <a:pt x="1108964" y="1210310"/>
                  </a:lnTo>
                  <a:lnTo>
                    <a:pt x="1108964" y="1229487"/>
                  </a:lnTo>
                  <a:lnTo>
                    <a:pt x="1116838" y="1237234"/>
                  </a:lnTo>
                  <a:lnTo>
                    <a:pt x="1136014" y="1237234"/>
                  </a:lnTo>
                  <a:lnTo>
                    <a:pt x="1143889" y="1229487"/>
                  </a:lnTo>
                  <a:lnTo>
                    <a:pt x="1143889" y="1210310"/>
                  </a:lnTo>
                  <a:lnTo>
                    <a:pt x="1136014" y="1202563"/>
                  </a:lnTo>
                  <a:close/>
                </a:path>
                <a:path w="6172200" h="1781175">
                  <a:moveTo>
                    <a:pt x="3865118" y="1196721"/>
                  </a:moveTo>
                  <a:lnTo>
                    <a:pt x="3845814" y="1196721"/>
                  </a:lnTo>
                  <a:lnTo>
                    <a:pt x="3838067" y="1204467"/>
                  </a:lnTo>
                  <a:lnTo>
                    <a:pt x="3838067" y="1223645"/>
                  </a:lnTo>
                  <a:lnTo>
                    <a:pt x="3845814" y="1231519"/>
                  </a:lnTo>
                  <a:lnTo>
                    <a:pt x="3865118" y="1231519"/>
                  </a:lnTo>
                  <a:lnTo>
                    <a:pt x="3872865" y="1223645"/>
                  </a:lnTo>
                  <a:lnTo>
                    <a:pt x="3872865" y="1204467"/>
                  </a:lnTo>
                  <a:lnTo>
                    <a:pt x="3865118" y="1196721"/>
                  </a:lnTo>
                  <a:close/>
                </a:path>
                <a:path w="6172200" h="1781175">
                  <a:moveTo>
                    <a:pt x="1472819" y="1196721"/>
                  </a:moveTo>
                  <a:lnTo>
                    <a:pt x="1453641" y="1196721"/>
                  </a:lnTo>
                  <a:lnTo>
                    <a:pt x="1445767" y="1204467"/>
                  </a:lnTo>
                  <a:lnTo>
                    <a:pt x="1445767" y="1223645"/>
                  </a:lnTo>
                  <a:lnTo>
                    <a:pt x="1453641" y="1231519"/>
                  </a:lnTo>
                  <a:lnTo>
                    <a:pt x="1472819" y="1231519"/>
                  </a:lnTo>
                  <a:lnTo>
                    <a:pt x="1480692" y="1223645"/>
                  </a:lnTo>
                  <a:lnTo>
                    <a:pt x="1480692" y="1204467"/>
                  </a:lnTo>
                  <a:lnTo>
                    <a:pt x="1472819" y="1196721"/>
                  </a:lnTo>
                  <a:close/>
                </a:path>
                <a:path w="6172200" h="1781175">
                  <a:moveTo>
                    <a:pt x="2994152" y="1185164"/>
                  </a:moveTo>
                  <a:lnTo>
                    <a:pt x="2974848" y="1185164"/>
                  </a:lnTo>
                  <a:lnTo>
                    <a:pt x="2967101" y="1192911"/>
                  </a:lnTo>
                  <a:lnTo>
                    <a:pt x="2967101" y="1212088"/>
                  </a:lnTo>
                  <a:lnTo>
                    <a:pt x="2974848" y="1219835"/>
                  </a:lnTo>
                  <a:lnTo>
                    <a:pt x="2994152" y="1219835"/>
                  </a:lnTo>
                  <a:lnTo>
                    <a:pt x="3001899" y="1212088"/>
                  </a:lnTo>
                  <a:lnTo>
                    <a:pt x="3001899" y="1192911"/>
                  </a:lnTo>
                  <a:lnTo>
                    <a:pt x="2994152" y="1185164"/>
                  </a:lnTo>
                  <a:close/>
                </a:path>
                <a:path w="6172200" h="1781175">
                  <a:moveTo>
                    <a:pt x="874776" y="1185164"/>
                  </a:moveTo>
                  <a:lnTo>
                    <a:pt x="855472" y="1185164"/>
                  </a:lnTo>
                  <a:lnTo>
                    <a:pt x="847725" y="1192911"/>
                  </a:lnTo>
                  <a:lnTo>
                    <a:pt x="847725" y="1212088"/>
                  </a:lnTo>
                  <a:lnTo>
                    <a:pt x="855472" y="1219835"/>
                  </a:lnTo>
                  <a:lnTo>
                    <a:pt x="874776" y="1219835"/>
                  </a:lnTo>
                  <a:lnTo>
                    <a:pt x="882523" y="1212088"/>
                  </a:lnTo>
                  <a:lnTo>
                    <a:pt x="882523" y="1192911"/>
                  </a:lnTo>
                  <a:lnTo>
                    <a:pt x="874776" y="1185164"/>
                  </a:lnTo>
                  <a:close/>
                </a:path>
                <a:path w="6172200" h="1781175">
                  <a:moveTo>
                    <a:pt x="4480559" y="1179449"/>
                  </a:moveTo>
                  <a:lnTo>
                    <a:pt x="4461256" y="1179449"/>
                  </a:lnTo>
                  <a:lnTo>
                    <a:pt x="4453508" y="1187196"/>
                  </a:lnTo>
                  <a:lnTo>
                    <a:pt x="4453508" y="1206373"/>
                  </a:lnTo>
                  <a:lnTo>
                    <a:pt x="4461256" y="1214120"/>
                  </a:lnTo>
                  <a:lnTo>
                    <a:pt x="4480559" y="1214120"/>
                  </a:lnTo>
                  <a:lnTo>
                    <a:pt x="4488307" y="1206373"/>
                  </a:lnTo>
                  <a:lnTo>
                    <a:pt x="4488307" y="1187196"/>
                  </a:lnTo>
                  <a:lnTo>
                    <a:pt x="4480559" y="1179449"/>
                  </a:lnTo>
                  <a:close/>
                </a:path>
                <a:path w="6172200" h="1781175">
                  <a:moveTo>
                    <a:pt x="2471547" y="1179449"/>
                  </a:moveTo>
                  <a:lnTo>
                    <a:pt x="2452242" y="1179449"/>
                  </a:lnTo>
                  <a:lnTo>
                    <a:pt x="2444496" y="1187196"/>
                  </a:lnTo>
                  <a:lnTo>
                    <a:pt x="2444496" y="1206373"/>
                  </a:lnTo>
                  <a:lnTo>
                    <a:pt x="2452242" y="1214120"/>
                  </a:lnTo>
                  <a:lnTo>
                    <a:pt x="2471547" y="1214120"/>
                  </a:lnTo>
                  <a:lnTo>
                    <a:pt x="2479294" y="1206373"/>
                  </a:lnTo>
                  <a:lnTo>
                    <a:pt x="2479294" y="1187196"/>
                  </a:lnTo>
                  <a:lnTo>
                    <a:pt x="2471547" y="1179449"/>
                  </a:lnTo>
                  <a:close/>
                </a:path>
                <a:path w="6172200" h="1781175">
                  <a:moveTo>
                    <a:pt x="1583182" y="1179449"/>
                  </a:moveTo>
                  <a:lnTo>
                    <a:pt x="1563877" y="1179449"/>
                  </a:lnTo>
                  <a:lnTo>
                    <a:pt x="1556130" y="1187196"/>
                  </a:lnTo>
                  <a:lnTo>
                    <a:pt x="1556130" y="1206373"/>
                  </a:lnTo>
                  <a:lnTo>
                    <a:pt x="1563877" y="1214120"/>
                  </a:lnTo>
                  <a:lnTo>
                    <a:pt x="1583182" y="1214120"/>
                  </a:lnTo>
                  <a:lnTo>
                    <a:pt x="1590928" y="1206373"/>
                  </a:lnTo>
                  <a:lnTo>
                    <a:pt x="1590928" y="1187196"/>
                  </a:lnTo>
                  <a:lnTo>
                    <a:pt x="1583182" y="1179449"/>
                  </a:lnTo>
                  <a:close/>
                </a:path>
                <a:path w="6172200" h="1781175">
                  <a:moveTo>
                    <a:pt x="4892802" y="1167764"/>
                  </a:moveTo>
                  <a:lnTo>
                    <a:pt x="4873498" y="1167764"/>
                  </a:lnTo>
                  <a:lnTo>
                    <a:pt x="4865751" y="1175639"/>
                  </a:lnTo>
                  <a:lnTo>
                    <a:pt x="4865751" y="1194815"/>
                  </a:lnTo>
                  <a:lnTo>
                    <a:pt x="4873498" y="1202563"/>
                  </a:lnTo>
                  <a:lnTo>
                    <a:pt x="4892802" y="1202563"/>
                  </a:lnTo>
                  <a:lnTo>
                    <a:pt x="4900549" y="1194815"/>
                  </a:lnTo>
                  <a:lnTo>
                    <a:pt x="4900549" y="1175639"/>
                  </a:lnTo>
                  <a:lnTo>
                    <a:pt x="4892802" y="1167764"/>
                  </a:lnTo>
                  <a:close/>
                </a:path>
                <a:path w="6172200" h="1781175">
                  <a:moveTo>
                    <a:pt x="3725672" y="1162050"/>
                  </a:moveTo>
                  <a:lnTo>
                    <a:pt x="3706495" y="1162050"/>
                  </a:lnTo>
                  <a:lnTo>
                    <a:pt x="3698621" y="1169797"/>
                  </a:lnTo>
                  <a:lnTo>
                    <a:pt x="3698621" y="1188974"/>
                  </a:lnTo>
                  <a:lnTo>
                    <a:pt x="3706495" y="1196721"/>
                  </a:lnTo>
                  <a:lnTo>
                    <a:pt x="3725672" y="1196721"/>
                  </a:lnTo>
                  <a:lnTo>
                    <a:pt x="3733546" y="1188974"/>
                  </a:lnTo>
                  <a:lnTo>
                    <a:pt x="3733546" y="1169797"/>
                  </a:lnTo>
                  <a:lnTo>
                    <a:pt x="3725672" y="1162050"/>
                  </a:lnTo>
                  <a:close/>
                </a:path>
                <a:path w="6172200" h="1781175">
                  <a:moveTo>
                    <a:pt x="3493516" y="1162050"/>
                  </a:moveTo>
                  <a:lnTo>
                    <a:pt x="3474211" y="1162050"/>
                  </a:lnTo>
                  <a:lnTo>
                    <a:pt x="3466465" y="1169797"/>
                  </a:lnTo>
                  <a:lnTo>
                    <a:pt x="3466465" y="1188974"/>
                  </a:lnTo>
                  <a:lnTo>
                    <a:pt x="3474211" y="1196721"/>
                  </a:lnTo>
                  <a:lnTo>
                    <a:pt x="3493516" y="1196721"/>
                  </a:lnTo>
                  <a:lnTo>
                    <a:pt x="3501263" y="1188974"/>
                  </a:lnTo>
                  <a:lnTo>
                    <a:pt x="3501263" y="1169797"/>
                  </a:lnTo>
                  <a:lnTo>
                    <a:pt x="3493516" y="1162050"/>
                  </a:lnTo>
                  <a:close/>
                </a:path>
                <a:path w="6172200" h="1781175">
                  <a:moveTo>
                    <a:pt x="590296" y="1156208"/>
                  </a:moveTo>
                  <a:lnTo>
                    <a:pt x="570991" y="1156208"/>
                  </a:lnTo>
                  <a:lnTo>
                    <a:pt x="563245" y="1163954"/>
                  </a:lnTo>
                  <a:lnTo>
                    <a:pt x="563245" y="1183132"/>
                  </a:lnTo>
                  <a:lnTo>
                    <a:pt x="570991" y="1191005"/>
                  </a:lnTo>
                  <a:lnTo>
                    <a:pt x="590296" y="1191005"/>
                  </a:lnTo>
                  <a:lnTo>
                    <a:pt x="598042" y="1183132"/>
                  </a:lnTo>
                  <a:lnTo>
                    <a:pt x="598042" y="1163954"/>
                  </a:lnTo>
                  <a:lnTo>
                    <a:pt x="590296" y="1156208"/>
                  </a:lnTo>
                  <a:close/>
                </a:path>
                <a:path w="6172200" h="1781175">
                  <a:moveTo>
                    <a:pt x="2860548" y="1150492"/>
                  </a:moveTo>
                  <a:lnTo>
                    <a:pt x="2841371" y="1150492"/>
                  </a:lnTo>
                  <a:lnTo>
                    <a:pt x="2833497" y="1158239"/>
                  </a:lnTo>
                  <a:lnTo>
                    <a:pt x="2833497" y="1177416"/>
                  </a:lnTo>
                  <a:lnTo>
                    <a:pt x="2841371" y="1185164"/>
                  </a:lnTo>
                  <a:lnTo>
                    <a:pt x="2860548" y="1185164"/>
                  </a:lnTo>
                  <a:lnTo>
                    <a:pt x="2868422" y="1177416"/>
                  </a:lnTo>
                  <a:lnTo>
                    <a:pt x="2868422" y="1158239"/>
                  </a:lnTo>
                  <a:lnTo>
                    <a:pt x="2860548" y="1150492"/>
                  </a:lnTo>
                  <a:close/>
                </a:path>
                <a:path w="6172200" h="1781175">
                  <a:moveTo>
                    <a:pt x="985138" y="1150492"/>
                  </a:moveTo>
                  <a:lnTo>
                    <a:pt x="965835" y="1150492"/>
                  </a:lnTo>
                  <a:lnTo>
                    <a:pt x="958088" y="1158239"/>
                  </a:lnTo>
                  <a:lnTo>
                    <a:pt x="958088" y="1177416"/>
                  </a:lnTo>
                  <a:lnTo>
                    <a:pt x="965835" y="1185164"/>
                  </a:lnTo>
                  <a:lnTo>
                    <a:pt x="985138" y="1185164"/>
                  </a:lnTo>
                  <a:lnTo>
                    <a:pt x="992886" y="1177416"/>
                  </a:lnTo>
                  <a:lnTo>
                    <a:pt x="992886" y="1158239"/>
                  </a:lnTo>
                  <a:lnTo>
                    <a:pt x="985138" y="1150492"/>
                  </a:lnTo>
                  <a:close/>
                </a:path>
                <a:path w="6172200" h="1781175">
                  <a:moveTo>
                    <a:pt x="4776724" y="1144651"/>
                  </a:moveTo>
                  <a:lnTo>
                    <a:pt x="4757420" y="1144651"/>
                  </a:lnTo>
                  <a:lnTo>
                    <a:pt x="4749673" y="1152398"/>
                  </a:lnTo>
                  <a:lnTo>
                    <a:pt x="4749673" y="1171575"/>
                  </a:lnTo>
                  <a:lnTo>
                    <a:pt x="4757420" y="1179449"/>
                  </a:lnTo>
                  <a:lnTo>
                    <a:pt x="4776724" y="1179449"/>
                  </a:lnTo>
                  <a:lnTo>
                    <a:pt x="4784471" y="1171575"/>
                  </a:lnTo>
                  <a:lnTo>
                    <a:pt x="4784471" y="1152398"/>
                  </a:lnTo>
                  <a:lnTo>
                    <a:pt x="4776724" y="1144651"/>
                  </a:lnTo>
                  <a:close/>
                </a:path>
                <a:path w="6172200" h="1781175">
                  <a:moveTo>
                    <a:pt x="4225035" y="1144651"/>
                  </a:moveTo>
                  <a:lnTo>
                    <a:pt x="4205858" y="1144651"/>
                  </a:lnTo>
                  <a:lnTo>
                    <a:pt x="4197984" y="1152398"/>
                  </a:lnTo>
                  <a:lnTo>
                    <a:pt x="4197984" y="1171575"/>
                  </a:lnTo>
                  <a:lnTo>
                    <a:pt x="4205858" y="1179449"/>
                  </a:lnTo>
                  <a:lnTo>
                    <a:pt x="4225035" y="1179449"/>
                  </a:lnTo>
                  <a:lnTo>
                    <a:pt x="4232909" y="1171575"/>
                  </a:lnTo>
                  <a:lnTo>
                    <a:pt x="4232909" y="1152398"/>
                  </a:lnTo>
                  <a:lnTo>
                    <a:pt x="4225035" y="1144651"/>
                  </a:lnTo>
                  <a:close/>
                </a:path>
                <a:path w="6172200" h="1781175">
                  <a:moveTo>
                    <a:pt x="3121786" y="1144651"/>
                  </a:moveTo>
                  <a:lnTo>
                    <a:pt x="3102609" y="1144651"/>
                  </a:lnTo>
                  <a:lnTo>
                    <a:pt x="3094863" y="1152398"/>
                  </a:lnTo>
                  <a:lnTo>
                    <a:pt x="3094863" y="1171575"/>
                  </a:lnTo>
                  <a:lnTo>
                    <a:pt x="3102609" y="1179449"/>
                  </a:lnTo>
                  <a:lnTo>
                    <a:pt x="3121786" y="1179449"/>
                  </a:lnTo>
                  <a:lnTo>
                    <a:pt x="3129660" y="1171575"/>
                  </a:lnTo>
                  <a:lnTo>
                    <a:pt x="3129660" y="1152398"/>
                  </a:lnTo>
                  <a:lnTo>
                    <a:pt x="3121786" y="1144651"/>
                  </a:lnTo>
                  <a:close/>
                </a:path>
                <a:path w="6172200" h="1781175">
                  <a:moveTo>
                    <a:pt x="694816" y="1144651"/>
                  </a:moveTo>
                  <a:lnTo>
                    <a:pt x="675513" y="1144651"/>
                  </a:lnTo>
                  <a:lnTo>
                    <a:pt x="667765" y="1152398"/>
                  </a:lnTo>
                  <a:lnTo>
                    <a:pt x="667765" y="1171575"/>
                  </a:lnTo>
                  <a:lnTo>
                    <a:pt x="675513" y="1179449"/>
                  </a:lnTo>
                  <a:lnTo>
                    <a:pt x="694816" y="1179449"/>
                  </a:lnTo>
                  <a:lnTo>
                    <a:pt x="702563" y="1171575"/>
                  </a:lnTo>
                  <a:lnTo>
                    <a:pt x="702563" y="1152398"/>
                  </a:lnTo>
                  <a:lnTo>
                    <a:pt x="694816" y="1144651"/>
                  </a:lnTo>
                  <a:close/>
                </a:path>
                <a:path w="6172200" h="1781175">
                  <a:moveTo>
                    <a:pt x="4672203" y="1138936"/>
                  </a:moveTo>
                  <a:lnTo>
                    <a:pt x="4652899" y="1138936"/>
                  </a:lnTo>
                  <a:lnTo>
                    <a:pt x="4645152" y="1146683"/>
                  </a:lnTo>
                  <a:lnTo>
                    <a:pt x="4645152" y="1165860"/>
                  </a:lnTo>
                  <a:lnTo>
                    <a:pt x="4652899" y="1173607"/>
                  </a:lnTo>
                  <a:lnTo>
                    <a:pt x="4672203" y="1173607"/>
                  </a:lnTo>
                  <a:lnTo>
                    <a:pt x="4679950" y="1165860"/>
                  </a:lnTo>
                  <a:lnTo>
                    <a:pt x="4679950" y="1146683"/>
                  </a:lnTo>
                  <a:lnTo>
                    <a:pt x="4672203" y="1138936"/>
                  </a:lnTo>
                  <a:close/>
                </a:path>
                <a:path w="6172200" h="1781175">
                  <a:moveTo>
                    <a:pt x="1246377" y="1127252"/>
                  </a:moveTo>
                  <a:lnTo>
                    <a:pt x="1227201" y="1127252"/>
                  </a:lnTo>
                  <a:lnTo>
                    <a:pt x="1219327" y="1135126"/>
                  </a:lnTo>
                  <a:lnTo>
                    <a:pt x="1219327" y="1154302"/>
                  </a:lnTo>
                  <a:lnTo>
                    <a:pt x="1227201" y="1162050"/>
                  </a:lnTo>
                  <a:lnTo>
                    <a:pt x="1246377" y="1162050"/>
                  </a:lnTo>
                  <a:lnTo>
                    <a:pt x="1254125" y="1154302"/>
                  </a:lnTo>
                  <a:lnTo>
                    <a:pt x="1254125" y="1135126"/>
                  </a:lnTo>
                  <a:lnTo>
                    <a:pt x="1246377" y="1127252"/>
                  </a:lnTo>
                  <a:close/>
                </a:path>
                <a:path w="6172200" h="1781175">
                  <a:moveTo>
                    <a:pt x="3371469" y="1121537"/>
                  </a:moveTo>
                  <a:lnTo>
                    <a:pt x="3352292" y="1121537"/>
                  </a:lnTo>
                  <a:lnTo>
                    <a:pt x="3344545" y="1129284"/>
                  </a:lnTo>
                  <a:lnTo>
                    <a:pt x="3344545" y="1148461"/>
                  </a:lnTo>
                  <a:lnTo>
                    <a:pt x="3352292" y="1156208"/>
                  </a:lnTo>
                  <a:lnTo>
                    <a:pt x="3371469" y="1156208"/>
                  </a:lnTo>
                  <a:lnTo>
                    <a:pt x="3379343" y="1148461"/>
                  </a:lnTo>
                  <a:lnTo>
                    <a:pt x="3379343" y="1129284"/>
                  </a:lnTo>
                  <a:lnTo>
                    <a:pt x="3371469" y="1121537"/>
                  </a:lnTo>
                  <a:close/>
                </a:path>
                <a:path w="6172200" h="1781175">
                  <a:moveTo>
                    <a:pt x="2622550" y="1121537"/>
                  </a:moveTo>
                  <a:lnTo>
                    <a:pt x="2603246" y="1121537"/>
                  </a:lnTo>
                  <a:lnTo>
                    <a:pt x="2595499" y="1129284"/>
                  </a:lnTo>
                  <a:lnTo>
                    <a:pt x="2595499" y="1148461"/>
                  </a:lnTo>
                  <a:lnTo>
                    <a:pt x="2603246" y="1156208"/>
                  </a:lnTo>
                  <a:lnTo>
                    <a:pt x="2622550" y="1156208"/>
                  </a:lnTo>
                  <a:lnTo>
                    <a:pt x="2630297" y="1148461"/>
                  </a:lnTo>
                  <a:lnTo>
                    <a:pt x="2630297" y="1129284"/>
                  </a:lnTo>
                  <a:lnTo>
                    <a:pt x="2622550" y="1121537"/>
                  </a:lnTo>
                  <a:close/>
                </a:path>
                <a:path w="6172200" h="1781175">
                  <a:moveTo>
                    <a:pt x="4358640" y="1115695"/>
                  </a:moveTo>
                  <a:lnTo>
                    <a:pt x="4339335" y="1115695"/>
                  </a:lnTo>
                  <a:lnTo>
                    <a:pt x="4331589" y="1123569"/>
                  </a:lnTo>
                  <a:lnTo>
                    <a:pt x="4331589" y="1142746"/>
                  </a:lnTo>
                  <a:lnTo>
                    <a:pt x="4339335" y="1150492"/>
                  </a:lnTo>
                  <a:lnTo>
                    <a:pt x="4358640" y="1150492"/>
                  </a:lnTo>
                  <a:lnTo>
                    <a:pt x="4366386" y="1142746"/>
                  </a:lnTo>
                  <a:lnTo>
                    <a:pt x="4366386" y="1123569"/>
                  </a:lnTo>
                  <a:lnTo>
                    <a:pt x="4358640" y="1115695"/>
                  </a:lnTo>
                  <a:close/>
                </a:path>
                <a:path w="6172200" h="1781175">
                  <a:moveTo>
                    <a:pt x="4068318" y="1115695"/>
                  </a:moveTo>
                  <a:lnTo>
                    <a:pt x="4049014" y="1115695"/>
                  </a:lnTo>
                  <a:lnTo>
                    <a:pt x="4041267" y="1123569"/>
                  </a:lnTo>
                  <a:lnTo>
                    <a:pt x="4041267" y="1142746"/>
                  </a:lnTo>
                  <a:lnTo>
                    <a:pt x="4049014" y="1150492"/>
                  </a:lnTo>
                  <a:lnTo>
                    <a:pt x="4068318" y="1150492"/>
                  </a:lnTo>
                  <a:lnTo>
                    <a:pt x="4076065" y="1142746"/>
                  </a:lnTo>
                  <a:lnTo>
                    <a:pt x="4076065" y="1123569"/>
                  </a:lnTo>
                  <a:lnTo>
                    <a:pt x="4068318" y="1115695"/>
                  </a:lnTo>
                  <a:close/>
                </a:path>
                <a:path w="6172200" h="1781175">
                  <a:moveTo>
                    <a:pt x="2070862" y="1115695"/>
                  </a:moveTo>
                  <a:lnTo>
                    <a:pt x="2051685" y="1115695"/>
                  </a:lnTo>
                  <a:lnTo>
                    <a:pt x="2043811" y="1123569"/>
                  </a:lnTo>
                  <a:lnTo>
                    <a:pt x="2043811" y="1142746"/>
                  </a:lnTo>
                  <a:lnTo>
                    <a:pt x="2051685" y="1150492"/>
                  </a:lnTo>
                  <a:lnTo>
                    <a:pt x="2070862" y="1150492"/>
                  </a:lnTo>
                  <a:lnTo>
                    <a:pt x="2078736" y="1142746"/>
                  </a:lnTo>
                  <a:lnTo>
                    <a:pt x="2078736" y="1123569"/>
                  </a:lnTo>
                  <a:lnTo>
                    <a:pt x="2070862" y="1115695"/>
                  </a:lnTo>
                  <a:close/>
                </a:path>
                <a:path w="6172200" h="1781175">
                  <a:moveTo>
                    <a:pt x="1797939" y="1115695"/>
                  </a:moveTo>
                  <a:lnTo>
                    <a:pt x="1778762" y="1115695"/>
                  </a:lnTo>
                  <a:lnTo>
                    <a:pt x="1770888" y="1123569"/>
                  </a:lnTo>
                  <a:lnTo>
                    <a:pt x="1770888" y="1142746"/>
                  </a:lnTo>
                  <a:lnTo>
                    <a:pt x="1778762" y="1150492"/>
                  </a:lnTo>
                  <a:lnTo>
                    <a:pt x="1797939" y="1150492"/>
                  </a:lnTo>
                  <a:lnTo>
                    <a:pt x="1805813" y="1142746"/>
                  </a:lnTo>
                  <a:lnTo>
                    <a:pt x="1805813" y="1123569"/>
                  </a:lnTo>
                  <a:lnTo>
                    <a:pt x="1797939" y="1115695"/>
                  </a:lnTo>
                  <a:close/>
                </a:path>
                <a:path w="6172200" h="1781175">
                  <a:moveTo>
                    <a:pt x="3237992" y="1109979"/>
                  </a:moveTo>
                  <a:lnTo>
                    <a:pt x="3218688" y="1109979"/>
                  </a:lnTo>
                  <a:lnTo>
                    <a:pt x="3210941" y="1117727"/>
                  </a:lnTo>
                  <a:lnTo>
                    <a:pt x="3210941" y="1136903"/>
                  </a:lnTo>
                  <a:lnTo>
                    <a:pt x="3218688" y="1144651"/>
                  </a:lnTo>
                  <a:lnTo>
                    <a:pt x="3237992" y="1144651"/>
                  </a:lnTo>
                  <a:lnTo>
                    <a:pt x="3245739" y="1136903"/>
                  </a:lnTo>
                  <a:lnTo>
                    <a:pt x="3245739" y="1117727"/>
                  </a:lnTo>
                  <a:lnTo>
                    <a:pt x="3237992" y="1109979"/>
                  </a:lnTo>
                  <a:close/>
                </a:path>
                <a:path w="6172200" h="1781175">
                  <a:moveTo>
                    <a:pt x="2744470" y="1109979"/>
                  </a:moveTo>
                  <a:lnTo>
                    <a:pt x="2725166" y="1109979"/>
                  </a:lnTo>
                  <a:lnTo>
                    <a:pt x="2717419" y="1117727"/>
                  </a:lnTo>
                  <a:lnTo>
                    <a:pt x="2717419" y="1136903"/>
                  </a:lnTo>
                  <a:lnTo>
                    <a:pt x="2725166" y="1144651"/>
                  </a:lnTo>
                  <a:lnTo>
                    <a:pt x="2744470" y="1144651"/>
                  </a:lnTo>
                  <a:lnTo>
                    <a:pt x="2752216" y="1136903"/>
                  </a:lnTo>
                  <a:lnTo>
                    <a:pt x="2752216" y="1117727"/>
                  </a:lnTo>
                  <a:lnTo>
                    <a:pt x="2744470" y="1109979"/>
                  </a:lnTo>
                  <a:close/>
                </a:path>
                <a:path w="6172200" h="1781175">
                  <a:moveTo>
                    <a:pt x="2187066" y="1109979"/>
                  </a:moveTo>
                  <a:lnTo>
                    <a:pt x="2167763" y="1109979"/>
                  </a:lnTo>
                  <a:lnTo>
                    <a:pt x="2160016" y="1117727"/>
                  </a:lnTo>
                  <a:lnTo>
                    <a:pt x="2160016" y="1136903"/>
                  </a:lnTo>
                  <a:lnTo>
                    <a:pt x="2167763" y="1144651"/>
                  </a:lnTo>
                  <a:lnTo>
                    <a:pt x="2187066" y="1144651"/>
                  </a:lnTo>
                  <a:lnTo>
                    <a:pt x="2194814" y="1136903"/>
                  </a:lnTo>
                  <a:lnTo>
                    <a:pt x="2194814" y="1117727"/>
                  </a:lnTo>
                  <a:lnTo>
                    <a:pt x="2187066" y="1109979"/>
                  </a:lnTo>
                  <a:close/>
                </a:path>
                <a:path w="6172200" h="1781175">
                  <a:moveTo>
                    <a:pt x="1937385" y="1104138"/>
                  </a:moveTo>
                  <a:lnTo>
                    <a:pt x="1918080" y="1104138"/>
                  </a:lnTo>
                  <a:lnTo>
                    <a:pt x="1910334" y="1111885"/>
                  </a:lnTo>
                  <a:lnTo>
                    <a:pt x="1910334" y="1131062"/>
                  </a:lnTo>
                  <a:lnTo>
                    <a:pt x="1918080" y="1138936"/>
                  </a:lnTo>
                  <a:lnTo>
                    <a:pt x="1937385" y="1138936"/>
                  </a:lnTo>
                  <a:lnTo>
                    <a:pt x="1945132" y="1131062"/>
                  </a:lnTo>
                  <a:lnTo>
                    <a:pt x="1945132" y="1111885"/>
                  </a:lnTo>
                  <a:lnTo>
                    <a:pt x="1937385" y="1104138"/>
                  </a:lnTo>
                  <a:close/>
                </a:path>
                <a:path w="6172200" h="1781175">
                  <a:moveTo>
                    <a:pt x="1670303" y="1104138"/>
                  </a:moveTo>
                  <a:lnTo>
                    <a:pt x="1651000" y="1104138"/>
                  </a:lnTo>
                  <a:lnTo>
                    <a:pt x="1643252" y="1111885"/>
                  </a:lnTo>
                  <a:lnTo>
                    <a:pt x="1643252" y="1131062"/>
                  </a:lnTo>
                  <a:lnTo>
                    <a:pt x="1651000" y="1138936"/>
                  </a:lnTo>
                  <a:lnTo>
                    <a:pt x="1670303" y="1138936"/>
                  </a:lnTo>
                  <a:lnTo>
                    <a:pt x="1678051" y="1131062"/>
                  </a:lnTo>
                  <a:lnTo>
                    <a:pt x="1678051" y="1111885"/>
                  </a:lnTo>
                  <a:lnTo>
                    <a:pt x="1670303" y="1104138"/>
                  </a:lnTo>
                  <a:close/>
                </a:path>
                <a:path w="6172200" h="1781175">
                  <a:moveTo>
                    <a:pt x="1101216" y="1104138"/>
                  </a:moveTo>
                  <a:lnTo>
                    <a:pt x="1082039" y="1104138"/>
                  </a:lnTo>
                  <a:lnTo>
                    <a:pt x="1074165" y="1111885"/>
                  </a:lnTo>
                  <a:lnTo>
                    <a:pt x="1074165" y="1131062"/>
                  </a:lnTo>
                  <a:lnTo>
                    <a:pt x="1082039" y="1138936"/>
                  </a:lnTo>
                  <a:lnTo>
                    <a:pt x="1101216" y="1138936"/>
                  </a:lnTo>
                  <a:lnTo>
                    <a:pt x="1108964" y="1131062"/>
                  </a:lnTo>
                  <a:lnTo>
                    <a:pt x="1108964" y="1111885"/>
                  </a:lnTo>
                  <a:lnTo>
                    <a:pt x="1101216" y="1104138"/>
                  </a:lnTo>
                  <a:close/>
                </a:path>
                <a:path w="6172200" h="1781175">
                  <a:moveTo>
                    <a:pt x="491489" y="1098423"/>
                  </a:moveTo>
                  <a:lnTo>
                    <a:pt x="472313" y="1098423"/>
                  </a:lnTo>
                  <a:lnTo>
                    <a:pt x="464565" y="1106170"/>
                  </a:lnTo>
                  <a:lnTo>
                    <a:pt x="464565" y="1125347"/>
                  </a:lnTo>
                  <a:lnTo>
                    <a:pt x="472313" y="1133094"/>
                  </a:lnTo>
                  <a:lnTo>
                    <a:pt x="491489" y="1133094"/>
                  </a:lnTo>
                  <a:lnTo>
                    <a:pt x="499363" y="1125347"/>
                  </a:lnTo>
                  <a:lnTo>
                    <a:pt x="499363" y="1106170"/>
                  </a:lnTo>
                  <a:lnTo>
                    <a:pt x="491489" y="1098423"/>
                  </a:lnTo>
                  <a:close/>
                </a:path>
                <a:path w="6172200" h="1781175">
                  <a:moveTo>
                    <a:pt x="3592195" y="1092580"/>
                  </a:moveTo>
                  <a:lnTo>
                    <a:pt x="3572891" y="1092580"/>
                  </a:lnTo>
                  <a:lnTo>
                    <a:pt x="3565144" y="1100327"/>
                  </a:lnTo>
                  <a:lnTo>
                    <a:pt x="3565144" y="1119504"/>
                  </a:lnTo>
                  <a:lnTo>
                    <a:pt x="3572891" y="1127252"/>
                  </a:lnTo>
                  <a:lnTo>
                    <a:pt x="3592195" y="1127252"/>
                  </a:lnTo>
                  <a:lnTo>
                    <a:pt x="3599942" y="1119504"/>
                  </a:lnTo>
                  <a:lnTo>
                    <a:pt x="3599942" y="1100327"/>
                  </a:lnTo>
                  <a:lnTo>
                    <a:pt x="3592195" y="1092580"/>
                  </a:lnTo>
                  <a:close/>
                </a:path>
                <a:path w="6172200" h="1781175">
                  <a:moveTo>
                    <a:pt x="781812" y="1092580"/>
                  </a:moveTo>
                  <a:lnTo>
                    <a:pt x="762635" y="1092580"/>
                  </a:lnTo>
                  <a:lnTo>
                    <a:pt x="754888" y="1100327"/>
                  </a:lnTo>
                  <a:lnTo>
                    <a:pt x="754888" y="1119504"/>
                  </a:lnTo>
                  <a:lnTo>
                    <a:pt x="762635" y="1127252"/>
                  </a:lnTo>
                  <a:lnTo>
                    <a:pt x="781812" y="1127252"/>
                  </a:lnTo>
                  <a:lnTo>
                    <a:pt x="789686" y="1119504"/>
                  </a:lnTo>
                  <a:lnTo>
                    <a:pt x="789686" y="1100327"/>
                  </a:lnTo>
                  <a:lnTo>
                    <a:pt x="781812" y="1092580"/>
                  </a:lnTo>
                  <a:close/>
                </a:path>
                <a:path w="6172200" h="1781175">
                  <a:moveTo>
                    <a:pt x="381253" y="1092580"/>
                  </a:moveTo>
                  <a:lnTo>
                    <a:pt x="361950" y="1092580"/>
                  </a:lnTo>
                  <a:lnTo>
                    <a:pt x="354202" y="1100327"/>
                  </a:lnTo>
                  <a:lnTo>
                    <a:pt x="354202" y="1119504"/>
                  </a:lnTo>
                  <a:lnTo>
                    <a:pt x="361950" y="1127252"/>
                  </a:lnTo>
                  <a:lnTo>
                    <a:pt x="381253" y="1127252"/>
                  </a:lnTo>
                  <a:lnTo>
                    <a:pt x="389000" y="1119504"/>
                  </a:lnTo>
                  <a:lnTo>
                    <a:pt x="389000" y="1100327"/>
                  </a:lnTo>
                  <a:lnTo>
                    <a:pt x="381253" y="1092580"/>
                  </a:lnTo>
                  <a:close/>
                </a:path>
                <a:path w="6172200" h="1781175">
                  <a:moveTo>
                    <a:pt x="3812794" y="1086865"/>
                  </a:moveTo>
                  <a:lnTo>
                    <a:pt x="3793617" y="1086865"/>
                  </a:lnTo>
                  <a:lnTo>
                    <a:pt x="3785743" y="1094613"/>
                  </a:lnTo>
                  <a:lnTo>
                    <a:pt x="3785743" y="1113789"/>
                  </a:lnTo>
                  <a:lnTo>
                    <a:pt x="3793617" y="1121537"/>
                  </a:lnTo>
                  <a:lnTo>
                    <a:pt x="3812794" y="1121537"/>
                  </a:lnTo>
                  <a:lnTo>
                    <a:pt x="3820668" y="1113789"/>
                  </a:lnTo>
                  <a:lnTo>
                    <a:pt x="3820668" y="1094613"/>
                  </a:lnTo>
                  <a:lnTo>
                    <a:pt x="3812794" y="1086865"/>
                  </a:lnTo>
                  <a:close/>
                </a:path>
                <a:path w="6172200" h="1781175">
                  <a:moveTo>
                    <a:pt x="1472819" y="1086865"/>
                  </a:moveTo>
                  <a:lnTo>
                    <a:pt x="1453641" y="1086865"/>
                  </a:lnTo>
                  <a:lnTo>
                    <a:pt x="1445767" y="1094613"/>
                  </a:lnTo>
                  <a:lnTo>
                    <a:pt x="1445767" y="1113789"/>
                  </a:lnTo>
                  <a:lnTo>
                    <a:pt x="1453641" y="1121537"/>
                  </a:lnTo>
                  <a:lnTo>
                    <a:pt x="1472819" y="1121537"/>
                  </a:lnTo>
                  <a:lnTo>
                    <a:pt x="1480692" y="1113789"/>
                  </a:lnTo>
                  <a:lnTo>
                    <a:pt x="1480692" y="1094613"/>
                  </a:lnTo>
                  <a:lnTo>
                    <a:pt x="1472819" y="1086865"/>
                  </a:lnTo>
                  <a:close/>
                </a:path>
                <a:path w="6172200" h="1781175">
                  <a:moveTo>
                    <a:pt x="4503801" y="1081024"/>
                  </a:moveTo>
                  <a:lnTo>
                    <a:pt x="4484497" y="1081024"/>
                  </a:lnTo>
                  <a:lnTo>
                    <a:pt x="4476750" y="1088771"/>
                  </a:lnTo>
                  <a:lnTo>
                    <a:pt x="4476750" y="1107948"/>
                  </a:lnTo>
                  <a:lnTo>
                    <a:pt x="4484497" y="1115695"/>
                  </a:lnTo>
                  <a:lnTo>
                    <a:pt x="4503801" y="1115695"/>
                  </a:lnTo>
                  <a:lnTo>
                    <a:pt x="4511548" y="1107948"/>
                  </a:lnTo>
                  <a:lnTo>
                    <a:pt x="4511548" y="1088771"/>
                  </a:lnTo>
                  <a:lnTo>
                    <a:pt x="4503801" y="1081024"/>
                  </a:lnTo>
                  <a:close/>
                </a:path>
                <a:path w="6172200" h="1781175">
                  <a:moveTo>
                    <a:pt x="3946398" y="1081024"/>
                  </a:moveTo>
                  <a:lnTo>
                    <a:pt x="3927094" y="1081024"/>
                  </a:lnTo>
                  <a:lnTo>
                    <a:pt x="3919347" y="1088771"/>
                  </a:lnTo>
                  <a:lnTo>
                    <a:pt x="3919347" y="1107948"/>
                  </a:lnTo>
                  <a:lnTo>
                    <a:pt x="3927094" y="1115695"/>
                  </a:lnTo>
                  <a:lnTo>
                    <a:pt x="3946398" y="1115695"/>
                  </a:lnTo>
                  <a:lnTo>
                    <a:pt x="3954145" y="1107948"/>
                  </a:lnTo>
                  <a:lnTo>
                    <a:pt x="3954145" y="1088771"/>
                  </a:lnTo>
                  <a:lnTo>
                    <a:pt x="3946398" y="1081024"/>
                  </a:lnTo>
                  <a:close/>
                </a:path>
                <a:path w="6172200" h="1781175">
                  <a:moveTo>
                    <a:pt x="2401824" y="1081024"/>
                  </a:moveTo>
                  <a:lnTo>
                    <a:pt x="2382647" y="1081024"/>
                  </a:lnTo>
                  <a:lnTo>
                    <a:pt x="2374773" y="1088771"/>
                  </a:lnTo>
                  <a:lnTo>
                    <a:pt x="2374773" y="1107948"/>
                  </a:lnTo>
                  <a:lnTo>
                    <a:pt x="2382647" y="1115695"/>
                  </a:lnTo>
                  <a:lnTo>
                    <a:pt x="2401824" y="1115695"/>
                  </a:lnTo>
                  <a:lnTo>
                    <a:pt x="2409698" y="1107948"/>
                  </a:lnTo>
                  <a:lnTo>
                    <a:pt x="2409698" y="1088771"/>
                  </a:lnTo>
                  <a:lnTo>
                    <a:pt x="2401824" y="1081024"/>
                  </a:lnTo>
                  <a:close/>
                </a:path>
                <a:path w="6172200" h="1781175">
                  <a:moveTo>
                    <a:pt x="1356740" y="1081024"/>
                  </a:moveTo>
                  <a:lnTo>
                    <a:pt x="1337437" y="1081024"/>
                  </a:lnTo>
                  <a:lnTo>
                    <a:pt x="1329689" y="1088771"/>
                  </a:lnTo>
                  <a:lnTo>
                    <a:pt x="1329689" y="1107948"/>
                  </a:lnTo>
                  <a:lnTo>
                    <a:pt x="1337437" y="1115695"/>
                  </a:lnTo>
                  <a:lnTo>
                    <a:pt x="1356740" y="1115695"/>
                  </a:lnTo>
                  <a:lnTo>
                    <a:pt x="1364488" y="1107948"/>
                  </a:lnTo>
                  <a:lnTo>
                    <a:pt x="1364488" y="1088771"/>
                  </a:lnTo>
                  <a:lnTo>
                    <a:pt x="1356740" y="1081024"/>
                  </a:lnTo>
                  <a:close/>
                </a:path>
                <a:path w="6172200" h="1781175">
                  <a:moveTo>
                    <a:pt x="2965069" y="1075182"/>
                  </a:moveTo>
                  <a:lnTo>
                    <a:pt x="2945891" y="1075182"/>
                  </a:lnTo>
                  <a:lnTo>
                    <a:pt x="2938017" y="1083055"/>
                  </a:lnTo>
                  <a:lnTo>
                    <a:pt x="2938017" y="1102233"/>
                  </a:lnTo>
                  <a:lnTo>
                    <a:pt x="2945891" y="1109979"/>
                  </a:lnTo>
                  <a:lnTo>
                    <a:pt x="2965069" y="1109979"/>
                  </a:lnTo>
                  <a:lnTo>
                    <a:pt x="2972816" y="1102233"/>
                  </a:lnTo>
                  <a:lnTo>
                    <a:pt x="2972816" y="1083055"/>
                  </a:lnTo>
                  <a:lnTo>
                    <a:pt x="2965069" y="1075182"/>
                  </a:lnTo>
                  <a:close/>
                </a:path>
                <a:path w="6172200" h="1781175">
                  <a:moveTo>
                    <a:pt x="4648961" y="1052067"/>
                  </a:moveTo>
                  <a:lnTo>
                    <a:pt x="4629658" y="1052067"/>
                  </a:lnTo>
                  <a:lnTo>
                    <a:pt x="4621910" y="1059814"/>
                  </a:lnTo>
                  <a:lnTo>
                    <a:pt x="4621910" y="1078991"/>
                  </a:lnTo>
                  <a:lnTo>
                    <a:pt x="4629658" y="1086865"/>
                  </a:lnTo>
                  <a:lnTo>
                    <a:pt x="4648961" y="1086865"/>
                  </a:lnTo>
                  <a:lnTo>
                    <a:pt x="4656708" y="1078991"/>
                  </a:lnTo>
                  <a:lnTo>
                    <a:pt x="4656708" y="1059814"/>
                  </a:lnTo>
                  <a:lnTo>
                    <a:pt x="4648961" y="1052067"/>
                  </a:lnTo>
                  <a:close/>
                </a:path>
                <a:path w="6172200" h="1781175">
                  <a:moveTo>
                    <a:pt x="2279904" y="1052067"/>
                  </a:moveTo>
                  <a:lnTo>
                    <a:pt x="2260727" y="1052067"/>
                  </a:lnTo>
                  <a:lnTo>
                    <a:pt x="2252853" y="1059814"/>
                  </a:lnTo>
                  <a:lnTo>
                    <a:pt x="2252853" y="1078991"/>
                  </a:lnTo>
                  <a:lnTo>
                    <a:pt x="2260727" y="1086865"/>
                  </a:lnTo>
                  <a:lnTo>
                    <a:pt x="2279904" y="1086865"/>
                  </a:lnTo>
                  <a:lnTo>
                    <a:pt x="2287778" y="1078991"/>
                  </a:lnTo>
                  <a:lnTo>
                    <a:pt x="2287778" y="1059814"/>
                  </a:lnTo>
                  <a:lnTo>
                    <a:pt x="2279904" y="1052067"/>
                  </a:lnTo>
                  <a:close/>
                </a:path>
                <a:path w="6172200" h="1781175">
                  <a:moveTo>
                    <a:pt x="909574" y="1052067"/>
                  </a:moveTo>
                  <a:lnTo>
                    <a:pt x="890397" y="1052067"/>
                  </a:lnTo>
                  <a:lnTo>
                    <a:pt x="882523" y="1059814"/>
                  </a:lnTo>
                  <a:lnTo>
                    <a:pt x="882523" y="1078991"/>
                  </a:lnTo>
                  <a:lnTo>
                    <a:pt x="890397" y="1086865"/>
                  </a:lnTo>
                  <a:lnTo>
                    <a:pt x="909574" y="1086865"/>
                  </a:lnTo>
                  <a:lnTo>
                    <a:pt x="917448" y="1078991"/>
                  </a:lnTo>
                  <a:lnTo>
                    <a:pt x="917448" y="1059814"/>
                  </a:lnTo>
                  <a:lnTo>
                    <a:pt x="909574" y="1052067"/>
                  </a:lnTo>
                  <a:close/>
                </a:path>
                <a:path w="6172200" h="1781175">
                  <a:moveTo>
                    <a:pt x="4828921" y="1046352"/>
                  </a:moveTo>
                  <a:lnTo>
                    <a:pt x="4809744" y="1046352"/>
                  </a:lnTo>
                  <a:lnTo>
                    <a:pt x="4801870" y="1054100"/>
                  </a:lnTo>
                  <a:lnTo>
                    <a:pt x="4801870" y="1073277"/>
                  </a:lnTo>
                  <a:lnTo>
                    <a:pt x="4809744" y="1081024"/>
                  </a:lnTo>
                  <a:lnTo>
                    <a:pt x="4828921" y="1081024"/>
                  </a:lnTo>
                  <a:lnTo>
                    <a:pt x="4836668" y="1073277"/>
                  </a:lnTo>
                  <a:lnTo>
                    <a:pt x="4836668" y="1054100"/>
                  </a:lnTo>
                  <a:lnTo>
                    <a:pt x="4828921" y="1046352"/>
                  </a:lnTo>
                  <a:close/>
                </a:path>
                <a:path w="6172200" h="1781175">
                  <a:moveTo>
                    <a:pt x="3696716" y="1046352"/>
                  </a:moveTo>
                  <a:lnTo>
                    <a:pt x="3677411" y="1046352"/>
                  </a:lnTo>
                  <a:lnTo>
                    <a:pt x="3669665" y="1054100"/>
                  </a:lnTo>
                  <a:lnTo>
                    <a:pt x="3669665" y="1073277"/>
                  </a:lnTo>
                  <a:lnTo>
                    <a:pt x="3677411" y="1081024"/>
                  </a:lnTo>
                  <a:lnTo>
                    <a:pt x="3696716" y="1081024"/>
                  </a:lnTo>
                  <a:lnTo>
                    <a:pt x="3704463" y="1073277"/>
                  </a:lnTo>
                  <a:lnTo>
                    <a:pt x="3704463" y="1054100"/>
                  </a:lnTo>
                  <a:lnTo>
                    <a:pt x="3696716" y="1046352"/>
                  </a:lnTo>
                  <a:close/>
                </a:path>
                <a:path w="6172200" h="1781175">
                  <a:moveTo>
                    <a:pt x="3475990" y="1046352"/>
                  </a:moveTo>
                  <a:lnTo>
                    <a:pt x="3456813" y="1046352"/>
                  </a:lnTo>
                  <a:lnTo>
                    <a:pt x="3448939" y="1054100"/>
                  </a:lnTo>
                  <a:lnTo>
                    <a:pt x="3448939" y="1073277"/>
                  </a:lnTo>
                  <a:lnTo>
                    <a:pt x="3456813" y="1081024"/>
                  </a:lnTo>
                  <a:lnTo>
                    <a:pt x="3475990" y="1081024"/>
                  </a:lnTo>
                  <a:lnTo>
                    <a:pt x="3483864" y="1073277"/>
                  </a:lnTo>
                  <a:lnTo>
                    <a:pt x="3483864" y="1054100"/>
                  </a:lnTo>
                  <a:lnTo>
                    <a:pt x="3475990" y="1046352"/>
                  </a:lnTo>
                  <a:close/>
                </a:path>
                <a:path w="6172200" h="1781175">
                  <a:moveTo>
                    <a:pt x="3069590" y="1046352"/>
                  </a:moveTo>
                  <a:lnTo>
                    <a:pt x="3050413" y="1046352"/>
                  </a:lnTo>
                  <a:lnTo>
                    <a:pt x="3042539" y="1054100"/>
                  </a:lnTo>
                  <a:lnTo>
                    <a:pt x="3042539" y="1073277"/>
                  </a:lnTo>
                  <a:lnTo>
                    <a:pt x="3050413" y="1081024"/>
                  </a:lnTo>
                  <a:lnTo>
                    <a:pt x="3069590" y="1081024"/>
                  </a:lnTo>
                  <a:lnTo>
                    <a:pt x="3077336" y="1073277"/>
                  </a:lnTo>
                  <a:lnTo>
                    <a:pt x="3077336" y="1054100"/>
                  </a:lnTo>
                  <a:lnTo>
                    <a:pt x="3069590" y="1046352"/>
                  </a:lnTo>
                  <a:close/>
                </a:path>
                <a:path w="6172200" h="1781175">
                  <a:moveTo>
                    <a:pt x="2518029" y="1046352"/>
                  </a:moveTo>
                  <a:lnTo>
                    <a:pt x="2498725" y="1046352"/>
                  </a:lnTo>
                  <a:lnTo>
                    <a:pt x="2490978" y="1054100"/>
                  </a:lnTo>
                  <a:lnTo>
                    <a:pt x="2490978" y="1073277"/>
                  </a:lnTo>
                  <a:lnTo>
                    <a:pt x="2498725" y="1081024"/>
                  </a:lnTo>
                  <a:lnTo>
                    <a:pt x="2518029" y="1081024"/>
                  </a:lnTo>
                  <a:lnTo>
                    <a:pt x="2525776" y="1073277"/>
                  </a:lnTo>
                  <a:lnTo>
                    <a:pt x="2525776" y="1054100"/>
                  </a:lnTo>
                  <a:lnTo>
                    <a:pt x="2518029" y="1046352"/>
                  </a:lnTo>
                  <a:close/>
                </a:path>
                <a:path w="6172200" h="1781175">
                  <a:moveTo>
                    <a:pt x="1583182" y="1034669"/>
                  </a:moveTo>
                  <a:lnTo>
                    <a:pt x="1563877" y="1034669"/>
                  </a:lnTo>
                  <a:lnTo>
                    <a:pt x="1556130" y="1042542"/>
                  </a:lnTo>
                  <a:lnTo>
                    <a:pt x="1556130" y="1061720"/>
                  </a:lnTo>
                  <a:lnTo>
                    <a:pt x="1563877" y="1069466"/>
                  </a:lnTo>
                  <a:lnTo>
                    <a:pt x="1583182" y="1069466"/>
                  </a:lnTo>
                  <a:lnTo>
                    <a:pt x="1590928" y="1061720"/>
                  </a:lnTo>
                  <a:lnTo>
                    <a:pt x="1590928" y="1042542"/>
                  </a:lnTo>
                  <a:lnTo>
                    <a:pt x="1583182" y="1034669"/>
                  </a:lnTo>
                  <a:close/>
                </a:path>
                <a:path w="6172200" h="1781175">
                  <a:moveTo>
                    <a:pt x="630936" y="1034669"/>
                  </a:moveTo>
                  <a:lnTo>
                    <a:pt x="611632" y="1034669"/>
                  </a:lnTo>
                  <a:lnTo>
                    <a:pt x="603885" y="1042542"/>
                  </a:lnTo>
                  <a:lnTo>
                    <a:pt x="603885" y="1061720"/>
                  </a:lnTo>
                  <a:lnTo>
                    <a:pt x="611632" y="1069466"/>
                  </a:lnTo>
                  <a:lnTo>
                    <a:pt x="630936" y="1069466"/>
                  </a:lnTo>
                  <a:lnTo>
                    <a:pt x="638683" y="1061720"/>
                  </a:lnTo>
                  <a:lnTo>
                    <a:pt x="638683" y="1042542"/>
                  </a:lnTo>
                  <a:lnTo>
                    <a:pt x="630936" y="1034669"/>
                  </a:lnTo>
                  <a:close/>
                </a:path>
                <a:path w="6172200" h="1781175">
                  <a:moveTo>
                    <a:pt x="2837307" y="1028953"/>
                  </a:moveTo>
                  <a:lnTo>
                    <a:pt x="2818129" y="1028953"/>
                  </a:lnTo>
                  <a:lnTo>
                    <a:pt x="2810255" y="1036701"/>
                  </a:lnTo>
                  <a:lnTo>
                    <a:pt x="2810255" y="1055877"/>
                  </a:lnTo>
                  <a:lnTo>
                    <a:pt x="2818129" y="1063625"/>
                  </a:lnTo>
                  <a:lnTo>
                    <a:pt x="2837307" y="1063625"/>
                  </a:lnTo>
                  <a:lnTo>
                    <a:pt x="2845180" y="1055877"/>
                  </a:lnTo>
                  <a:lnTo>
                    <a:pt x="2845180" y="1036701"/>
                  </a:lnTo>
                  <a:lnTo>
                    <a:pt x="2837307" y="1028953"/>
                  </a:lnTo>
                  <a:close/>
                </a:path>
                <a:path w="6172200" h="1781175">
                  <a:moveTo>
                    <a:pt x="3319272" y="1023112"/>
                  </a:moveTo>
                  <a:lnTo>
                    <a:pt x="3299968" y="1023112"/>
                  </a:lnTo>
                  <a:lnTo>
                    <a:pt x="3292221" y="1030986"/>
                  </a:lnTo>
                  <a:lnTo>
                    <a:pt x="3292221" y="1050163"/>
                  </a:lnTo>
                  <a:lnTo>
                    <a:pt x="3299968" y="1057910"/>
                  </a:lnTo>
                  <a:lnTo>
                    <a:pt x="3319272" y="1057910"/>
                  </a:lnTo>
                  <a:lnTo>
                    <a:pt x="3327019" y="1050163"/>
                  </a:lnTo>
                  <a:lnTo>
                    <a:pt x="3327019" y="1030986"/>
                  </a:lnTo>
                  <a:lnTo>
                    <a:pt x="3319272" y="1023112"/>
                  </a:lnTo>
                  <a:close/>
                </a:path>
                <a:path w="6172200" h="1781175">
                  <a:moveTo>
                    <a:pt x="1217295" y="1023112"/>
                  </a:moveTo>
                  <a:lnTo>
                    <a:pt x="1198117" y="1023112"/>
                  </a:lnTo>
                  <a:lnTo>
                    <a:pt x="1190371" y="1030986"/>
                  </a:lnTo>
                  <a:lnTo>
                    <a:pt x="1190371" y="1050163"/>
                  </a:lnTo>
                  <a:lnTo>
                    <a:pt x="1198117" y="1057910"/>
                  </a:lnTo>
                  <a:lnTo>
                    <a:pt x="1217295" y="1057910"/>
                  </a:lnTo>
                  <a:lnTo>
                    <a:pt x="1225169" y="1050163"/>
                  </a:lnTo>
                  <a:lnTo>
                    <a:pt x="1225169" y="1030986"/>
                  </a:lnTo>
                  <a:lnTo>
                    <a:pt x="1217295" y="1023112"/>
                  </a:lnTo>
                  <a:close/>
                </a:path>
                <a:path w="6172200" h="1781175">
                  <a:moveTo>
                    <a:pt x="1049020" y="1023112"/>
                  </a:moveTo>
                  <a:lnTo>
                    <a:pt x="1029715" y="1023112"/>
                  </a:lnTo>
                  <a:lnTo>
                    <a:pt x="1021969" y="1030986"/>
                  </a:lnTo>
                  <a:lnTo>
                    <a:pt x="1021969" y="1050163"/>
                  </a:lnTo>
                  <a:lnTo>
                    <a:pt x="1029715" y="1057910"/>
                  </a:lnTo>
                  <a:lnTo>
                    <a:pt x="1049020" y="1057910"/>
                  </a:lnTo>
                  <a:lnTo>
                    <a:pt x="1056766" y="1050163"/>
                  </a:lnTo>
                  <a:lnTo>
                    <a:pt x="1056766" y="1030986"/>
                  </a:lnTo>
                  <a:lnTo>
                    <a:pt x="1049020" y="1023112"/>
                  </a:lnTo>
                  <a:close/>
                </a:path>
                <a:path w="6172200" h="1781175">
                  <a:moveTo>
                    <a:pt x="1873503" y="1017397"/>
                  </a:moveTo>
                  <a:lnTo>
                    <a:pt x="1854200" y="1017397"/>
                  </a:lnTo>
                  <a:lnTo>
                    <a:pt x="1846452" y="1025144"/>
                  </a:lnTo>
                  <a:lnTo>
                    <a:pt x="1846452" y="1044321"/>
                  </a:lnTo>
                  <a:lnTo>
                    <a:pt x="1854200" y="1052067"/>
                  </a:lnTo>
                  <a:lnTo>
                    <a:pt x="1873503" y="1052067"/>
                  </a:lnTo>
                  <a:lnTo>
                    <a:pt x="1881251" y="1044321"/>
                  </a:lnTo>
                  <a:lnTo>
                    <a:pt x="1881251" y="1025144"/>
                  </a:lnTo>
                  <a:lnTo>
                    <a:pt x="1873503" y="1017397"/>
                  </a:lnTo>
                  <a:close/>
                </a:path>
                <a:path w="6172200" h="1781175">
                  <a:moveTo>
                    <a:pt x="2628265" y="1005839"/>
                  </a:moveTo>
                  <a:lnTo>
                    <a:pt x="2609088" y="1005839"/>
                  </a:lnTo>
                  <a:lnTo>
                    <a:pt x="2601214" y="1013587"/>
                  </a:lnTo>
                  <a:lnTo>
                    <a:pt x="2601214" y="1032763"/>
                  </a:lnTo>
                  <a:lnTo>
                    <a:pt x="2609088" y="1040511"/>
                  </a:lnTo>
                  <a:lnTo>
                    <a:pt x="2628265" y="1040511"/>
                  </a:lnTo>
                  <a:lnTo>
                    <a:pt x="2636139" y="1032763"/>
                  </a:lnTo>
                  <a:lnTo>
                    <a:pt x="2636139" y="1013587"/>
                  </a:lnTo>
                  <a:lnTo>
                    <a:pt x="2628265" y="1005839"/>
                  </a:lnTo>
                  <a:close/>
                </a:path>
                <a:path w="6172200" h="1781175">
                  <a:moveTo>
                    <a:pt x="1734058" y="1005839"/>
                  </a:moveTo>
                  <a:lnTo>
                    <a:pt x="1714880" y="1005839"/>
                  </a:lnTo>
                  <a:lnTo>
                    <a:pt x="1707134" y="1013587"/>
                  </a:lnTo>
                  <a:lnTo>
                    <a:pt x="1707134" y="1032763"/>
                  </a:lnTo>
                  <a:lnTo>
                    <a:pt x="1714880" y="1040511"/>
                  </a:lnTo>
                  <a:lnTo>
                    <a:pt x="1734058" y="1040511"/>
                  </a:lnTo>
                  <a:lnTo>
                    <a:pt x="1741932" y="1032763"/>
                  </a:lnTo>
                  <a:lnTo>
                    <a:pt x="1741932" y="1013587"/>
                  </a:lnTo>
                  <a:lnTo>
                    <a:pt x="1734058" y="1005839"/>
                  </a:lnTo>
                  <a:close/>
                </a:path>
                <a:path w="6172200" h="1781175">
                  <a:moveTo>
                    <a:pt x="3191509" y="999998"/>
                  </a:moveTo>
                  <a:lnTo>
                    <a:pt x="3172332" y="999998"/>
                  </a:lnTo>
                  <a:lnTo>
                    <a:pt x="3164458" y="1007745"/>
                  </a:lnTo>
                  <a:lnTo>
                    <a:pt x="3164458" y="1026922"/>
                  </a:lnTo>
                  <a:lnTo>
                    <a:pt x="3172332" y="1034669"/>
                  </a:lnTo>
                  <a:lnTo>
                    <a:pt x="3191509" y="1034669"/>
                  </a:lnTo>
                  <a:lnTo>
                    <a:pt x="3199383" y="1026922"/>
                  </a:lnTo>
                  <a:lnTo>
                    <a:pt x="3199383" y="1007745"/>
                  </a:lnTo>
                  <a:lnTo>
                    <a:pt x="3191509" y="999998"/>
                  </a:lnTo>
                  <a:close/>
                </a:path>
                <a:path w="6172200" h="1781175">
                  <a:moveTo>
                    <a:pt x="2134742" y="999998"/>
                  </a:moveTo>
                  <a:lnTo>
                    <a:pt x="2115566" y="999998"/>
                  </a:lnTo>
                  <a:lnTo>
                    <a:pt x="2107691" y="1007745"/>
                  </a:lnTo>
                  <a:lnTo>
                    <a:pt x="2107691" y="1026922"/>
                  </a:lnTo>
                  <a:lnTo>
                    <a:pt x="2115566" y="1034669"/>
                  </a:lnTo>
                  <a:lnTo>
                    <a:pt x="2134742" y="1034669"/>
                  </a:lnTo>
                  <a:lnTo>
                    <a:pt x="2142616" y="1026922"/>
                  </a:lnTo>
                  <a:lnTo>
                    <a:pt x="2142616" y="1007745"/>
                  </a:lnTo>
                  <a:lnTo>
                    <a:pt x="2134742" y="999998"/>
                  </a:lnTo>
                  <a:close/>
                </a:path>
                <a:path w="6172200" h="1781175">
                  <a:moveTo>
                    <a:pt x="2018664" y="994283"/>
                  </a:moveTo>
                  <a:lnTo>
                    <a:pt x="1999361" y="994283"/>
                  </a:lnTo>
                  <a:lnTo>
                    <a:pt x="1991614" y="1002029"/>
                  </a:lnTo>
                  <a:lnTo>
                    <a:pt x="1991614" y="1021207"/>
                  </a:lnTo>
                  <a:lnTo>
                    <a:pt x="1999361" y="1028953"/>
                  </a:lnTo>
                  <a:lnTo>
                    <a:pt x="2018664" y="1028953"/>
                  </a:lnTo>
                  <a:lnTo>
                    <a:pt x="2026412" y="1021207"/>
                  </a:lnTo>
                  <a:lnTo>
                    <a:pt x="2026412" y="1002029"/>
                  </a:lnTo>
                  <a:lnTo>
                    <a:pt x="2018664" y="994283"/>
                  </a:lnTo>
                  <a:close/>
                </a:path>
                <a:path w="6172200" h="1781175">
                  <a:moveTo>
                    <a:pt x="3859276" y="988440"/>
                  </a:moveTo>
                  <a:lnTo>
                    <a:pt x="3839972" y="988440"/>
                  </a:lnTo>
                  <a:lnTo>
                    <a:pt x="3832225" y="996188"/>
                  </a:lnTo>
                  <a:lnTo>
                    <a:pt x="3832225" y="1015364"/>
                  </a:lnTo>
                  <a:lnTo>
                    <a:pt x="3839972" y="1023112"/>
                  </a:lnTo>
                  <a:lnTo>
                    <a:pt x="3859276" y="1023112"/>
                  </a:lnTo>
                  <a:lnTo>
                    <a:pt x="3867023" y="1015364"/>
                  </a:lnTo>
                  <a:lnTo>
                    <a:pt x="3867023" y="996188"/>
                  </a:lnTo>
                  <a:lnTo>
                    <a:pt x="3859276" y="988440"/>
                  </a:lnTo>
                  <a:close/>
                </a:path>
                <a:path w="6172200" h="1781175">
                  <a:moveTo>
                    <a:pt x="796036" y="982599"/>
                  </a:moveTo>
                  <a:lnTo>
                    <a:pt x="783209" y="982599"/>
                  </a:lnTo>
                  <a:lnTo>
                    <a:pt x="778001" y="987805"/>
                  </a:lnTo>
                  <a:lnTo>
                    <a:pt x="778001" y="1000633"/>
                  </a:lnTo>
                  <a:lnTo>
                    <a:pt x="783209" y="1005839"/>
                  </a:lnTo>
                  <a:lnTo>
                    <a:pt x="796036" y="1005839"/>
                  </a:lnTo>
                  <a:lnTo>
                    <a:pt x="801242" y="1000633"/>
                  </a:lnTo>
                  <a:lnTo>
                    <a:pt x="801242" y="987805"/>
                  </a:lnTo>
                  <a:lnTo>
                    <a:pt x="796036" y="982599"/>
                  </a:lnTo>
                  <a:close/>
                </a:path>
                <a:path w="6172200" h="1781175">
                  <a:moveTo>
                    <a:pt x="2732786" y="976884"/>
                  </a:moveTo>
                  <a:lnTo>
                    <a:pt x="2713609" y="976884"/>
                  </a:lnTo>
                  <a:lnTo>
                    <a:pt x="2705735" y="984630"/>
                  </a:lnTo>
                  <a:lnTo>
                    <a:pt x="2705735" y="1003808"/>
                  </a:lnTo>
                  <a:lnTo>
                    <a:pt x="2713609" y="1011554"/>
                  </a:lnTo>
                  <a:lnTo>
                    <a:pt x="2732786" y="1011554"/>
                  </a:lnTo>
                  <a:lnTo>
                    <a:pt x="2740660" y="1003808"/>
                  </a:lnTo>
                  <a:lnTo>
                    <a:pt x="2740660" y="984630"/>
                  </a:lnTo>
                  <a:lnTo>
                    <a:pt x="2732786" y="976884"/>
                  </a:lnTo>
                  <a:close/>
                </a:path>
                <a:path w="6172200" h="1781175">
                  <a:moveTo>
                    <a:pt x="2372867" y="976884"/>
                  </a:moveTo>
                  <a:lnTo>
                    <a:pt x="2353564" y="976884"/>
                  </a:lnTo>
                  <a:lnTo>
                    <a:pt x="2345816" y="984630"/>
                  </a:lnTo>
                  <a:lnTo>
                    <a:pt x="2345816" y="1003808"/>
                  </a:lnTo>
                  <a:lnTo>
                    <a:pt x="2353564" y="1011554"/>
                  </a:lnTo>
                  <a:lnTo>
                    <a:pt x="2372867" y="1011554"/>
                  </a:lnTo>
                  <a:lnTo>
                    <a:pt x="2380615" y="1003808"/>
                  </a:lnTo>
                  <a:lnTo>
                    <a:pt x="2380615" y="984630"/>
                  </a:lnTo>
                  <a:lnTo>
                    <a:pt x="2372867" y="976884"/>
                  </a:lnTo>
                  <a:close/>
                </a:path>
                <a:path w="6172200" h="1781175">
                  <a:moveTo>
                    <a:pt x="416051" y="976884"/>
                  </a:moveTo>
                  <a:lnTo>
                    <a:pt x="396875" y="976884"/>
                  </a:lnTo>
                  <a:lnTo>
                    <a:pt x="389000" y="984630"/>
                  </a:lnTo>
                  <a:lnTo>
                    <a:pt x="389000" y="1003808"/>
                  </a:lnTo>
                  <a:lnTo>
                    <a:pt x="396875" y="1011554"/>
                  </a:lnTo>
                  <a:lnTo>
                    <a:pt x="416051" y="1011554"/>
                  </a:lnTo>
                  <a:lnTo>
                    <a:pt x="423925" y="1003808"/>
                  </a:lnTo>
                  <a:lnTo>
                    <a:pt x="423925" y="984630"/>
                  </a:lnTo>
                  <a:lnTo>
                    <a:pt x="416051" y="976884"/>
                  </a:lnTo>
                  <a:close/>
                </a:path>
                <a:path w="6172200" h="1781175">
                  <a:moveTo>
                    <a:pt x="1478661" y="971041"/>
                  </a:moveTo>
                  <a:lnTo>
                    <a:pt x="1459357" y="971041"/>
                  </a:lnTo>
                  <a:lnTo>
                    <a:pt x="1451610" y="978788"/>
                  </a:lnTo>
                  <a:lnTo>
                    <a:pt x="1451610" y="997965"/>
                  </a:lnTo>
                  <a:lnTo>
                    <a:pt x="1459357" y="1005839"/>
                  </a:lnTo>
                  <a:lnTo>
                    <a:pt x="1478661" y="1005839"/>
                  </a:lnTo>
                  <a:lnTo>
                    <a:pt x="1486408" y="997965"/>
                  </a:lnTo>
                  <a:lnTo>
                    <a:pt x="1486408" y="978788"/>
                  </a:lnTo>
                  <a:lnTo>
                    <a:pt x="1478661" y="971041"/>
                  </a:lnTo>
                  <a:close/>
                </a:path>
                <a:path w="6172200" h="1781175">
                  <a:moveTo>
                    <a:pt x="1350899" y="971041"/>
                  </a:moveTo>
                  <a:lnTo>
                    <a:pt x="1331595" y="971041"/>
                  </a:lnTo>
                  <a:lnTo>
                    <a:pt x="1323848" y="978788"/>
                  </a:lnTo>
                  <a:lnTo>
                    <a:pt x="1323848" y="997965"/>
                  </a:lnTo>
                  <a:lnTo>
                    <a:pt x="1331595" y="1005839"/>
                  </a:lnTo>
                  <a:lnTo>
                    <a:pt x="1350899" y="1005839"/>
                  </a:lnTo>
                  <a:lnTo>
                    <a:pt x="1358646" y="997965"/>
                  </a:lnTo>
                  <a:lnTo>
                    <a:pt x="1358646" y="978788"/>
                  </a:lnTo>
                  <a:lnTo>
                    <a:pt x="1350899" y="971041"/>
                  </a:lnTo>
                  <a:close/>
                </a:path>
                <a:path w="6172200" h="1781175">
                  <a:moveTo>
                    <a:pt x="526414" y="971041"/>
                  </a:moveTo>
                  <a:lnTo>
                    <a:pt x="507111" y="971041"/>
                  </a:lnTo>
                  <a:lnTo>
                    <a:pt x="499363" y="978788"/>
                  </a:lnTo>
                  <a:lnTo>
                    <a:pt x="499363" y="997965"/>
                  </a:lnTo>
                  <a:lnTo>
                    <a:pt x="507111" y="1005839"/>
                  </a:lnTo>
                  <a:lnTo>
                    <a:pt x="526414" y="1005839"/>
                  </a:lnTo>
                  <a:lnTo>
                    <a:pt x="534162" y="997965"/>
                  </a:lnTo>
                  <a:lnTo>
                    <a:pt x="534162" y="978788"/>
                  </a:lnTo>
                  <a:lnTo>
                    <a:pt x="526414" y="971041"/>
                  </a:lnTo>
                  <a:close/>
                </a:path>
                <a:path w="6172200" h="1781175">
                  <a:moveTo>
                    <a:pt x="2924429" y="965326"/>
                  </a:moveTo>
                  <a:lnTo>
                    <a:pt x="2905252" y="965326"/>
                  </a:lnTo>
                  <a:lnTo>
                    <a:pt x="2897378" y="973074"/>
                  </a:lnTo>
                  <a:lnTo>
                    <a:pt x="2897378" y="992251"/>
                  </a:lnTo>
                  <a:lnTo>
                    <a:pt x="2905252" y="999998"/>
                  </a:lnTo>
                  <a:lnTo>
                    <a:pt x="2924429" y="999998"/>
                  </a:lnTo>
                  <a:lnTo>
                    <a:pt x="2932176" y="992251"/>
                  </a:lnTo>
                  <a:lnTo>
                    <a:pt x="2932176" y="973074"/>
                  </a:lnTo>
                  <a:lnTo>
                    <a:pt x="2924429" y="965326"/>
                  </a:lnTo>
                  <a:close/>
                </a:path>
                <a:path w="6172200" h="1781175">
                  <a:moveTo>
                    <a:pt x="294132" y="959485"/>
                  </a:moveTo>
                  <a:lnTo>
                    <a:pt x="274954" y="959485"/>
                  </a:lnTo>
                  <a:lnTo>
                    <a:pt x="267080" y="967232"/>
                  </a:lnTo>
                  <a:lnTo>
                    <a:pt x="267080" y="986409"/>
                  </a:lnTo>
                  <a:lnTo>
                    <a:pt x="274954" y="994283"/>
                  </a:lnTo>
                  <a:lnTo>
                    <a:pt x="294132" y="994283"/>
                  </a:lnTo>
                  <a:lnTo>
                    <a:pt x="301878" y="986409"/>
                  </a:lnTo>
                  <a:lnTo>
                    <a:pt x="301878" y="967232"/>
                  </a:lnTo>
                  <a:lnTo>
                    <a:pt x="294132" y="959485"/>
                  </a:lnTo>
                  <a:close/>
                </a:path>
                <a:path w="6172200" h="1781175">
                  <a:moveTo>
                    <a:pt x="3563111" y="953770"/>
                  </a:moveTo>
                  <a:lnTo>
                    <a:pt x="3543934" y="953770"/>
                  </a:lnTo>
                  <a:lnTo>
                    <a:pt x="3536060" y="961516"/>
                  </a:lnTo>
                  <a:lnTo>
                    <a:pt x="3536060" y="980694"/>
                  </a:lnTo>
                  <a:lnTo>
                    <a:pt x="3543934" y="988440"/>
                  </a:lnTo>
                  <a:lnTo>
                    <a:pt x="3563111" y="988440"/>
                  </a:lnTo>
                  <a:lnTo>
                    <a:pt x="3570985" y="980694"/>
                  </a:lnTo>
                  <a:lnTo>
                    <a:pt x="3570985" y="961516"/>
                  </a:lnTo>
                  <a:lnTo>
                    <a:pt x="3563111" y="953770"/>
                  </a:lnTo>
                  <a:close/>
                </a:path>
                <a:path w="6172200" h="1781175">
                  <a:moveTo>
                    <a:pt x="3435350" y="947927"/>
                  </a:moveTo>
                  <a:lnTo>
                    <a:pt x="3416173" y="947927"/>
                  </a:lnTo>
                  <a:lnTo>
                    <a:pt x="3408299" y="955675"/>
                  </a:lnTo>
                  <a:lnTo>
                    <a:pt x="3408299" y="974851"/>
                  </a:lnTo>
                  <a:lnTo>
                    <a:pt x="3416173" y="982599"/>
                  </a:lnTo>
                  <a:lnTo>
                    <a:pt x="3435350" y="982599"/>
                  </a:lnTo>
                  <a:lnTo>
                    <a:pt x="3443224" y="974851"/>
                  </a:lnTo>
                  <a:lnTo>
                    <a:pt x="3443224" y="955675"/>
                  </a:lnTo>
                  <a:lnTo>
                    <a:pt x="3435350" y="947927"/>
                  </a:lnTo>
                  <a:close/>
                </a:path>
                <a:path w="6172200" h="1781175">
                  <a:moveTo>
                    <a:pt x="694816" y="947927"/>
                  </a:moveTo>
                  <a:lnTo>
                    <a:pt x="675513" y="947927"/>
                  </a:lnTo>
                  <a:lnTo>
                    <a:pt x="667765" y="955675"/>
                  </a:lnTo>
                  <a:lnTo>
                    <a:pt x="667765" y="974851"/>
                  </a:lnTo>
                  <a:lnTo>
                    <a:pt x="675513" y="982599"/>
                  </a:lnTo>
                  <a:lnTo>
                    <a:pt x="694816" y="982599"/>
                  </a:lnTo>
                  <a:lnTo>
                    <a:pt x="702563" y="974851"/>
                  </a:lnTo>
                  <a:lnTo>
                    <a:pt x="702563" y="955675"/>
                  </a:lnTo>
                  <a:lnTo>
                    <a:pt x="694816" y="947927"/>
                  </a:lnTo>
                  <a:close/>
                </a:path>
                <a:path w="6172200" h="1781175">
                  <a:moveTo>
                    <a:pt x="3685031" y="942086"/>
                  </a:moveTo>
                  <a:lnTo>
                    <a:pt x="3665854" y="942086"/>
                  </a:lnTo>
                  <a:lnTo>
                    <a:pt x="3657980" y="949960"/>
                  </a:lnTo>
                  <a:lnTo>
                    <a:pt x="3657980" y="969137"/>
                  </a:lnTo>
                  <a:lnTo>
                    <a:pt x="3665854" y="976884"/>
                  </a:lnTo>
                  <a:lnTo>
                    <a:pt x="3685031" y="976884"/>
                  </a:lnTo>
                  <a:lnTo>
                    <a:pt x="3692905" y="969137"/>
                  </a:lnTo>
                  <a:lnTo>
                    <a:pt x="3692905" y="949960"/>
                  </a:lnTo>
                  <a:lnTo>
                    <a:pt x="3685031" y="942086"/>
                  </a:lnTo>
                  <a:close/>
                </a:path>
                <a:path w="6172200" h="1781175">
                  <a:moveTo>
                    <a:pt x="979297" y="942086"/>
                  </a:moveTo>
                  <a:lnTo>
                    <a:pt x="959992" y="942086"/>
                  </a:lnTo>
                  <a:lnTo>
                    <a:pt x="952246" y="949960"/>
                  </a:lnTo>
                  <a:lnTo>
                    <a:pt x="952246" y="969137"/>
                  </a:lnTo>
                  <a:lnTo>
                    <a:pt x="959992" y="976884"/>
                  </a:lnTo>
                  <a:lnTo>
                    <a:pt x="979297" y="976884"/>
                  </a:lnTo>
                  <a:lnTo>
                    <a:pt x="987044" y="969137"/>
                  </a:lnTo>
                  <a:lnTo>
                    <a:pt x="987044" y="949960"/>
                  </a:lnTo>
                  <a:lnTo>
                    <a:pt x="979297" y="942086"/>
                  </a:lnTo>
                  <a:close/>
                </a:path>
                <a:path w="6172200" h="1781175">
                  <a:moveTo>
                    <a:pt x="3098673" y="936371"/>
                  </a:moveTo>
                  <a:lnTo>
                    <a:pt x="3079369" y="936371"/>
                  </a:lnTo>
                  <a:lnTo>
                    <a:pt x="3071622" y="944117"/>
                  </a:lnTo>
                  <a:lnTo>
                    <a:pt x="3071622" y="963295"/>
                  </a:lnTo>
                  <a:lnTo>
                    <a:pt x="3079369" y="971041"/>
                  </a:lnTo>
                  <a:lnTo>
                    <a:pt x="3098673" y="971041"/>
                  </a:lnTo>
                  <a:lnTo>
                    <a:pt x="3106420" y="963295"/>
                  </a:lnTo>
                  <a:lnTo>
                    <a:pt x="3106420" y="944117"/>
                  </a:lnTo>
                  <a:lnTo>
                    <a:pt x="3098673" y="936371"/>
                  </a:lnTo>
                  <a:close/>
                </a:path>
                <a:path w="6172200" h="1781175">
                  <a:moveTo>
                    <a:pt x="1153540" y="936371"/>
                  </a:moveTo>
                  <a:lnTo>
                    <a:pt x="1134237" y="936371"/>
                  </a:lnTo>
                  <a:lnTo>
                    <a:pt x="1126489" y="944117"/>
                  </a:lnTo>
                  <a:lnTo>
                    <a:pt x="1126489" y="963295"/>
                  </a:lnTo>
                  <a:lnTo>
                    <a:pt x="1134237" y="971041"/>
                  </a:lnTo>
                  <a:lnTo>
                    <a:pt x="1153540" y="971041"/>
                  </a:lnTo>
                  <a:lnTo>
                    <a:pt x="1161288" y="963295"/>
                  </a:lnTo>
                  <a:lnTo>
                    <a:pt x="1161288" y="944117"/>
                  </a:lnTo>
                  <a:lnTo>
                    <a:pt x="1153540" y="936371"/>
                  </a:lnTo>
                  <a:close/>
                </a:path>
                <a:path w="6172200" h="1781175">
                  <a:moveTo>
                    <a:pt x="2204466" y="924813"/>
                  </a:moveTo>
                  <a:lnTo>
                    <a:pt x="2185162" y="924813"/>
                  </a:lnTo>
                  <a:lnTo>
                    <a:pt x="2177415" y="932561"/>
                  </a:lnTo>
                  <a:lnTo>
                    <a:pt x="2177415" y="951738"/>
                  </a:lnTo>
                  <a:lnTo>
                    <a:pt x="2185162" y="959485"/>
                  </a:lnTo>
                  <a:lnTo>
                    <a:pt x="2204466" y="959485"/>
                  </a:lnTo>
                  <a:lnTo>
                    <a:pt x="2212213" y="951738"/>
                  </a:lnTo>
                  <a:lnTo>
                    <a:pt x="2212213" y="932561"/>
                  </a:lnTo>
                  <a:lnTo>
                    <a:pt x="2204466" y="924813"/>
                  </a:lnTo>
                  <a:close/>
                </a:path>
                <a:path w="6172200" h="1781175">
                  <a:moveTo>
                    <a:pt x="1612138" y="924813"/>
                  </a:moveTo>
                  <a:lnTo>
                    <a:pt x="1592961" y="924813"/>
                  </a:lnTo>
                  <a:lnTo>
                    <a:pt x="1585087" y="932561"/>
                  </a:lnTo>
                  <a:lnTo>
                    <a:pt x="1585087" y="951738"/>
                  </a:lnTo>
                  <a:lnTo>
                    <a:pt x="1592961" y="959485"/>
                  </a:lnTo>
                  <a:lnTo>
                    <a:pt x="1612138" y="959485"/>
                  </a:lnTo>
                  <a:lnTo>
                    <a:pt x="1620012" y="951738"/>
                  </a:lnTo>
                  <a:lnTo>
                    <a:pt x="1620012" y="932561"/>
                  </a:lnTo>
                  <a:lnTo>
                    <a:pt x="1612138" y="924813"/>
                  </a:lnTo>
                  <a:close/>
                </a:path>
                <a:path w="6172200" h="1781175">
                  <a:moveTo>
                    <a:pt x="1902460" y="918972"/>
                  </a:moveTo>
                  <a:lnTo>
                    <a:pt x="1883283" y="918972"/>
                  </a:lnTo>
                  <a:lnTo>
                    <a:pt x="1875409" y="926719"/>
                  </a:lnTo>
                  <a:lnTo>
                    <a:pt x="1875409" y="945896"/>
                  </a:lnTo>
                  <a:lnTo>
                    <a:pt x="1883283" y="953770"/>
                  </a:lnTo>
                  <a:lnTo>
                    <a:pt x="1902460" y="953770"/>
                  </a:lnTo>
                  <a:lnTo>
                    <a:pt x="1910334" y="945896"/>
                  </a:lnTo>
                  <a:lnTo>
                    <a:pt x="1910334" y="926719"/>
                  </a:lnTo>
                  <a:lnTo>
                    <a:pt x="1902460" y="918972"/>
                  </a:lnTo>
                  <a:close/>
                </a:path>
                <a:path w="6172200" h="1781175">
                  <a:moveTo>
                    <a:pt x="2552827" y="913257"/>
                  </a:moveTo>
                  <a:lnTo>
                    <a:pt x="2533523" y="913257"/>
                  </a:lnTo>
                  <a:lnTo>
                    <a:pt x="2525776" y="921003"/>
                  </a:lnTo>
                  <a:lnTo>
                    <a:pt x="2525776" y="940180"/>
                  </a:lnTo>
                  <a:lnTo>
                    <a:pt x="2533523" y="947927"/>
                  </a:lnTo>
                  <a:lnTo>
                    <a:pt x="2552827" y="947927"/>
                  </a:lnTo>
                  <a:lnTo>
                    <a:pt x="2560574" y="940180"/>
                  </a:lnTo>
                  <a:lnTo>
                    <a:pt x="2560574" y="921003"/>
                  </a:lnTo>
                  <a:lnTo>
                    <a:pt x="2552827" y="913257"/>
                  </a:lnTo>
                  <a:close/>
                </a:path>
                <a:path w="6172200" h="1781175">
                  <a:moveTo>
                    <a:pt x="1786382" y="913257"/>
                  </a:moveTo>
                  <a:lnTo>
                    <a:pt x="1767077" y="913257"/>
                  </a:lnTo>
                  <a:lnTo>
                    <a:pt x="1759330" y="921003"/>
                  </a:lnTo>
                  <a:lnTo>
                    <a:pt x="1759330" y="940180"/>
                  </a:lnTo>
                  <a:lnTo>
                    <a:pt x="1767077" y="947927"/>
                  </a:lnTo>
                  <a:lnTo>
                    <a:pt x="1786382" y="947927"/>
                  </a:lnTo>
                  <a:lnTo>
                    <a:pt x="1794128" y="940180"/>
                  </a:lnTo>
                  <a:lnTo>
                    <a:pt x="1794128" y="921003"/>
                  </a:lnTo>
                  <a:lnTo>
                    <a:pt x="1786382" y="913257"/>
                  </a:lnTo>
                  <a:close/>
                </a:path>
                <a:path w="6172200" h="1781175">
                  <a:moveTo>
                    <a:pt x="3325114" y="907414"/>
                  </a:moveTo>
                  <a:lnTo>
                    <a:pt x="3305809" y="907414"/>
                  </a:lnTo>
                  <a:lnTo>
                    <a:pt x="3298063" y="915162"/>
                  </a:lnTo>
                  <a:lnTo>
                    <a:pt x="3298063" y="934338"/>
                  </a:lnTo>
                  <a:lnTo>
                    <a:pt x="3305809" y="942086"/>
                  </a:lnTo>
                  <a:lnTo>
                    <a:pt x="3325114" y="942086"/>
                  </a:lnTo>
                  <a:lnTo>
                    <a:pt x="3332860" y="934338"/>
                  </a:lnTo>
                  <a:lnTo>
                    <a:pt x="3332860" y="915162"/>
                  </a:lnTo>
                  <a:lnTo>
                    <a:pt x="3325114" y="907414"/>
                  </a:lnTo>
                  <a:close/>
                </a:path>
                <a:path w="6172200" h="1781175">
                  <a:moveTo>
                    <a:pt x="2454148" y="907414"/>
                  </a:moveTo>
                  <a:lnTo>
                    <a:pt x="2434844" y="907414"/>
                  </a:lnTo>
                  <a:lnTo>
                    <a:pt x="2427097" y="915162"/>
                  </a:lnTo>
                  <a:lnTo>
                    <a:pt x="2427097" y="934338"/>
                  </a:lnTo>
                  <a:lnTo>
                    <a:pt x="2434844" y="942086"/>
                  </a:lnTo>
                  <a:lnTo>
                    <a:pt x="2454148" y="942086"/>
                  </a:lnTo>
                  <a:lnTo>
                    <a:pt x="2461895" y="934338"/>
                  </a:lnTo>
                  <a:lnTo>
                    <a:pt x="2461895" y="915162"/>
                  </a:lnTo>
                  <a:lnTo>
                    <a:pt x="2454148" y="907414"/>
                  </a:lnTo>
                  <a:close/>
                </a:path>
                <a:path w="6172200" h="1781175">
                  <a:moveTo>
                    <a:pt x="868934" y="907414"/>
                  </a:moveTo>
                  <a:lnTo>
                    <a:pt x="849757" y="907414"/>
                  </a:lnTo>
                  <a:lnTo>
                    <a:pt x="841883" y="915162"/>
                  </a:lnTo>
                  <a:lnTo>
                    <a:pt x="841883" y="934338"/>
                  </a:lnTo>
                  <a:lnTo>
                    <a:pt x="849757" y="942086"/>
                  </a:lnTo>
                  <a:lnTo>
                    <a:pt x="868934" y="942086"/>
                  </a:lnTo>
                  <a:lnTo>
                    <a:pt x="876808" y="934338"/>
                  </a:lnTo>
                  <a:lnTo>
                    <a:pt x="876808" y="915162"/>
                  </a:lnTo>
                  <a:lnTo>
                    <a:pt x="868934" y="907414"/>
                  </a:lnTo>
                  <a:close/>
                </a:path>
                <a:path w="6172200" h="1781175">
                  <a:moveTo>
                    <a:pt x="3812794" y="901700"/>
                  </a:moveTo>
                  <a:lnTo>
                    <a:pt x="3793617" y="901700"/>
                  </a:lnTo>
                  <a:lnTo>
                    <a:pt x="3785743" y="909447"/>
                  </a:lnTo>
                  <a:lnTo>
                    <a:pt x="3785743" y="928624"/>
                  </a:lnTo>
                  <a:lnTo>
                    <a:pt x="3793617" y="936371"/>
                  </a:lnTo>
                  <a:lnTo>
                    <a:pt x="3812794" y="936371"/>
                  </a:lnTo>
                  <a:lnTo>
                    <a:pt x="3820668" y="928624"/>
                  </a:lnTo>
                  <a:lnTo>
                    <a:pt x="3820668" y="909447"/>
                  </a:lnTo>
                  <a:lnTo>
                    <a:pt x="3812794" y="901700"/>
                  </a:lnTo>
                  <a:close/>
                </a:path>
                <a:path w="6172200" h="1781175">
                  <a:moveTo>
                    <a:pt x="1269619" y="901700"/>
                  </a:moveTo>
                  <a:lnTo>
                    <a:pt x="1250314" y="901700"/>
                  </a:lnTo>
                  <a:lnTo>
                    <a:pt x="1242567" y="909447"/>
                  </a:lnTo>
                  <a:lnTo>
                    <a:pt x="1242567" y="928624"/>
                  </a:lnTo>
                  <a:lnTo>
                    <a:pt x="1250314" y="936371"/>
                  </a:lnTo>
                  <a:lnTo>
                    <a:pt x="1269619" y="936371"/>
                  </a:lnTo>
                  <a:lnTo>
                    <a:pt x="1277365" y="928624"/>
                  </a:lnTo>
                  <a:lnTo>
                    <a:pt x="1277365" y="909447"/>
                  </a:lnTo>
                  <a:lnTo>
                    <a:pt x="1269619" y="901700"/>
                  </a:lnTo>
                  <a:close/>
                </a:path>
                <a:path w="6172200" h="1781175">
                  <a:moveTo>
                    <a:pt x="590296" y="890015"/>
                  </a:moveTo>
                  <a:lnTo>
                    <a:pt x="570991" y="890015"/>
                  </a:lnTo>
                  <a:lnTo>
                    <a:pt x="563245" y="897889"/>
                  </a:lnTo>
                  <a:lnTo>
                    <a:pt x="563245" y="917066"/>
                  </a:lnTo>
                  <a:lnTo>
                    <a:pt x="570991" y="924813"/>
                  </a:lnTo>
                  <a:lnTo>
                    <a:pt x="590296" y="924813"/>
                  </a:lnTo>
                  <a:lnTo>
                    <a:pt x="598042" y="917066"/>
                  </a:lnTo>
                  <a:lnTo>
                    <a:pt x="598042" y="897889"/>
                  </a:lnTo>
                  <a:lnTo>
                    <a:pt x="590296" y="890015"/>
                  </a:lnTo>
                  <a:close/>
                </a:path>
                <a:path w="6172200" h="1781175">
                  <a:moveTo>
                    <a:pt x="2994152" y="884301"/>
                  </a:moveTo>
                  <a:lnTo>
                    <a:pt x="2974848" y="884301"/>
                  </a:lnTo>
                  <a:lnTo>
                    <a:pt x="2967101" y="892048"/>
                  </a:lnTo>
                  <a:lnTo>
                    <a:pt x="2967101" y="911225"/>
                  </a:lnTo>
                  <a:lnTo>
                    <a:pt x="2974848" y="918972"/>
                  </a:lnTo>
                  <a:lnTo>
                    <a:pt x="2994152" y="918972"/>
                  </a:lnTo>
                  <a:lnTo>
                    <a:pt x="3001899" y="911225"/>
                  </a:lnTo>
                  <a:lnTo>
                    <a:pt x="3001899" y="892048"/>
                  </a:lnTo>
                  <a:lnTo>
                    <a:pt x="2994152" y="884301"/>
                  </a:lnTo>
                  <a:close/>
                </a:path>
                <a:path w="6172200" h="1781175">
                  <a:moveTo>
                    <a:pt x="2796666" y="884301"/>
                  </a:moveTo>
                  <a:lnTo>
                    <a:pt x="2777490" y="884301"/>
                  </a:lnTo>
                  <a:lnTo>
                    <a:pt x="2769616" y="892048"/>
                  </a:lnTo>
                  <a:lnTo>
                    <a:pt x="2769616" y="911225"/>
                  </a:lnTo>
                  <a:lnTo>
                    <a:pt x="2777490" y="918972"/>
                  </a:lnTo>
                  <a:lnTo>
                    <a:pt x="2796666" y="918972"/>
                  </a:lnTo>
                  <a:lnTo>
                    <a:pt x="2804541" y="911225"/>
                  </a:lnTo>
                  <a:lnTo>
                    <a:pt x="2804541" y="892048"/>
                  </a:lnTo>
                  <a:lnTo>
                    <a:pt x="2796666" y="884301"/>
                  </a:lnTo>
                  <a:close/>
                </a:path>
                <a:path w="6172200" h="1781175">
                  <a:moveTo>
                    <a:pt x="2308987" y="884301"/>
                  </a:moveTo>
                  <a:lnTo>
                    <a:pt x="2289683" y="884301"/>
                  </a:lnTo>
                  <a:lnTo>
                    <a:pt x="2281936" y="892048"/>
                  </a:lnTo>
                  <a:lnTo>
                    <a:pt x="2281936" y="911225"/>
                  </a:lnTo>
                  <a:lnTo>
                    <a:pt x="2289683" y="918972"/>
                  </a:lnTo>
                  <a:lnTo>
                    <a:pt x="2308987" y="918972"/>
                  </a:lnTo>
                  <a:lnTo>
                    <a:pt x="2316734" y="911225"/>
                  </a:lnTo>
                  <a:lnTo>
                    <a:pt x="2316734" y="892048"/>
                  </a:lnTo>
                  <a:lnTo>
                    <a:pt x="2308987" y="884301"/>
                  </a:lnTo>
                  <a:close/>
                </a:path>
                <a:path w="6172200" h="1781175">
                  <a:moveTo>
                    <a:pt x="2059304" y="884301"/>
                  </a:moveTo>
                  <a:lnTo>
                    <a:pt x="2040001" y="884301"/>
                  </a:lnTo>
                  <a:lnTo>
                    <a:pt x="2032253" y="892048"/>
                  </a:lnTo>
                  <a:lnTo>
                    <a:pt x="2032253" y="911225"/>
                  </a:lnTo>
                  <a:lnTo>
                    <a:pt x="2040001" y="918972"/>
                  </a:lnTo>
                  <a:lnTo>
                    <a:pt x="2059304" y="918972"/>
                  </a:lnTo>
                  <a:lnTo>
                    <a:pt x="2067052" y="911225"/>
                  </a:lnTo>
                  <a:lnTo>
                    <a:pt x="2067052" y="892048"/>
                  </a:lnTo>
                  <a:lnTo>
                    <a:pt x="2059304" y="884301"/>
                  </a:lnTo>
                  <a:close/>
                </a:path>
                <a:path w="6172200" h="1781175">
                  <a:moveTo>
                    <a:pt x="3226307" y="872744"/>
                  </a:moveTo>
                  <a:lnTo>
                    <a:pt x="3207130" y="872744"/>
                  </a:lnTo>
                  <a:lnTo>
                    <a:pt x="3199383" y="880490"/>
                  </a:lnTo>
                  <a:lnTo>
                    <a:pt x="3199383" y="899667"/>
                  </a:lnTo>
                  <a:lnTo>
                    <a:pt x="3207130" y="907414"/>
                  </a:lnTo>
                  <a:lnTo>
                    <a:pt x="3226307" y="907414"/>
                  </a:lnTo>
                  <a:lnTo>
                    <a:pt x="3234181" y="899667"/>
                  </a:lnTo>
                  <a:lnTo>
                    <a:pt x="3234181" y="880490"/>
                  </a:lnTo>
                  <a:lnTo>
                    <a:pt x="3226307" y="872744"/>
                  </a:lnTo>
                  <a:close/>
                </a:path>
                <a:path w="6172200" h="1781175">
                  <a:moveTo>
                    <a:pt x="1466977" y="866901"/>
                  </a:moveTo>
                  <a:lnTo>
                    <a:pt x="1447800" y="866901"/>
                  </a:lnTo>
                  <a:lnTo>
                    <a:pt x="1439926" y="874649"/>
                  </a:lnTo>
                  <a:lnTo>
                    <a:pt x="1439926" y="893826"/>
                  </a:lnTo>
                  <a:lnTo>
                    <a:pt x="1447800" y="901700"/>
                  </a:lnTo>
                  <a:lnTo>
                    <a:pt x="1466977" y="901700"/>
                  </a:lnTo>
                  <a:lnTo>
                    <a:pt x="1474851" y="893826"/>
                  </a:lnTo>
                  <a:lnTo>
                    <a:pt x="1474851" y="874649"/>
                  </a:lnTo>
                  <a:lnTo>
                    <a:pt x="1466977" y="866901"/>
                  </a:lnTo>
                  <a:close/>
                </a:path>
                <a:path w="6172200" h="1781175">
                  <a:moveTo>
                    <a:pt x="2657348" y="861187"/>
                  </a:moveTo>
                  <a:lnTo>
                    <a:pt x="2638044" y="861187"/>
                  </a:lnTo>
                  <a:lnTo>
                    <a:pt x="2630297" y="868934"/>
                  </a:lnTo>
                  <a:lnTo>
                    <a:pt x="2630297" y="888111"/>
                  </a:lnTo>
                  <a:lnTo>
                    <a:pt x="2638044" y="895858"/>
                  </a:lnTo>
                  <a:lnTo>
                    <a:pt x="2657348" y="895858"/>
                  </a:lnTo>
                  <a:lnTo>
                    <a:pt x="2665095" y="888111"/>
                  </a:lnTo>
                  <a:lnTo>
                    <a:pt x="2665095" y="868934"/>
                  </a:lnTo>
                  <a:lnTo>
                    <a:pt x="2657348" y="861187"/>
                  </a:lnTo>
                  <a:close/>
                </a:path>
                <a:path w="6172200" h="1781175">
                  <a:moveTo>
                    <a:pt x="358013" y="861187"/>
                  </a:moveTo>
                  <a:lnTo>
                    <a:pt x="338709" y="861187"/>
                  </a:lnTo>
                  <a:lnTo>
                    <a:pt x="330962" y="868934"/>
                  </a:lnTo>
                  <a:lnTo>
                    <a:pt x="330962" y="888111"/>
                  </a:lnTo>
                  <a:lnTo>
                    <a:pt x="338709" y="895858"/>
                  </a:lnTo>
                  <a:lnTo>
                    <a:pt x="358013" y="895858"/>
                  </a:lnTo>
                  <a:lnTo>
                    <a:pt x="365760" y="888111"/>
                  </a:lnTo>
                  <a:lnTo>
                    <a:pt x="365760" y="868934"/>
                  </a:lnTo>
                  <a:lnTo>
                    <a:pt x="358013" y="861187"/>
                  </a:lnTo>
                  <a:close/>
                </a:path>
                <a:path w="6172200" h="1781175">
                  <a:moveTo>
                    <a:pt x="1066419" y="855345"/>
                  </a:moveTo>
                  <a:lnTo>
                    <a:pt x="1047114" y="855345"/>
                  </a:lnTo>
                  <a:lnTo>
                    <a:pt x="1039367" y="863091"/>
                  </a:lnTo>
                  <a:lnTo>
                    <a:pt x="1039367" y="882269"/>
                  </a:lnTo>
                  <a:lnTo>
                    <a:pt x="1047114" y="890015"/>
                  </a:lnTo>
                  <a:lnTo>
                    <a:pt x="1066419" y="890015"/>
                  </a:lnTo>
                  <a:lnTo>
                    <a:pt x="1074165" y="882269"/>
                  </a:lnTo>
                  <a:lnTo>
                    <a:pt x="1074165" y="863091"/>
                  </a:lnTo>
                  <a:lnTo>
                    <a:pt x="1066419" y="855345"/>
                  </a:lnTo>
                  <a:close/>
                </a:path>
                <a:path w="6172200" h="1781175">
                  <a:moveTo>
                    <a:pt x="3592195" y="849502"/>
                  </a:moveTo>
                  <a:lnTo>
                    <a:pt x="3572891" y="849502"/>
                  </a:lnTo>
                  <a:lnTo>
                    <a:pt x="3565144" y="857376"/>
                  </a:lnTo>
                  <a:lnTo>
                    <a:pt x="3565144" y="876553"/>
                  </a:lnTo>
                  <a:lnTo>
                    <a:pt x="3572891" y="884301"/>
                  </a:lnTo>
                  <a:lnTo>
                    <a:pt x="3592195" y="884301"/>
                  </a:lnTo>
                  <a:lnTo>
                    <a:pt x="3599942" y="876553"/>
                  </a:lnTo>
                  <a:lnTo>
                    <a:pt x="3599942" y="857376"/>
                  </a:lnTo>
                  <a:lnTo>
                    <a:pt x="3592195" y="849502"/>
                  </a:lnTo>
                  <a:close/>
                </a:path>
                <a:path w="6172200" h="1781175">
                  <a:moveTo>
                    <a:pt x="1693417" y="849502"/>
                  </a:moveTo>
                  <a:lnTo>
                    <a:pt x="1674240" y="849502"/>
                  </a:lnTo>
                  <a:lnTo>
                    <a:pt x="1666494" y="857376"/>
                  </a:lnTo>
                  <a:lnTo>
                    <a:pt x="1666494" y="876553"/>
                  </a:lnTo>
                  <a:lnTo>
                    <a:pt x="1674240" y="884301"/>
                  </a:lnTo>
                  <a:lnTo>
                    <a:pt x="1693417" y="884301"/>
                  </a:lnTo>
                  <a:lnTo>
                    <a:pt x="1701291" y="876553"/>
                  </a:lnTo>
                  <a:lnTo>
                    <a:pt x="1701291" y="857376"/>
                  </a:lnTo>
                  <a:lnTo>
                    <a:pt x="1693417" y="849502"/>
                  </a:lnTo>
                  <a:close/>
                </a:path>
                <a:path w="6172200" h="1781175">
                  <a:moveTo>
                    <a:pt x="741172" y="843788"/>
                  </a:moveTo>
                  <a:lnTo>
                    <a:pt x="721995" y="843788"/>
                  </a:lnTo>
                  <a:lnTo>
                    <a:pt x="714248" y="851535"/>
                  </a:lnTo>
                  <a:lnTo>
                    <a:pt x="714248" y="870712"/>
                  </a:lnTo>
                  <a:lnTo>
                    <a:pt x="721995" y="878459"/>
                  </a:lnTo>
                  <a:lnTo>
                    <a:pt x="741172" y="878459"/>
                  </a:lnTo>
                  <a:lnTo>
                    <a:pt x="749046" y="870712"/>
                  </a:lnTo>
                  <a:lnTo>
                    <a:pt x="749046" y="851535"/>
                  </a:lnTo>
                  <a:lnTo>
                    <a:pt x="741172" y="843788"/>
                  </a:lnTo>
                  <a:close/>
                </a:path>
                <a:path w="6172200" h="1781175">
                  <a:moveTo>
                    <a:pt x="5908929" y="837946"/>
                  </a:moveTo>
                  <a:lnTo>
                    <a:pt x="5889625" y="837946"/>
                  </a:lnTo>
                  <a:lnTo>
                    <a:pt x="5881878" y="845820"/>
                  </a:lnTo>
                  <a:lnTo>
                    <a:pt x="5881878" y="864997"/>
                  </a:lnTo>
                  <a:lnTo>
                    <a:pt x="5889625" y="872744"/>
                  </a:lnTo>
                  <a:lnTo>
                    <a:pt x="5908929" y="872744"/>
                  </a:lnTo>
                  <a:lnTo>
                    <a:pt x="5916676" y="864997"/>
                  </a:lnTo>
                  <a:lnTo>
                    <a:pt x="5916676" y="845820"/>
                  </a:lnTo>
                  <a:lnTo>
                    <a:pt x="5908929" y="837946"/>
                  </a:lnTo>
                  <a:close/>
                </a:path>
                <a:path w="6172200" h="1781175">
                  <a:moveTo>
                    <a:pt x="468375" y="837946"/>
                  </a:moveTo>
                  <a:lnTo>
                    <a:pt x="449072" y="837946"/>
                  </a:lnTo>
                  <a:lnTo>
                    <a:pt x="441325" y="845820"/>
                  </a:lnTo>
                  <a:lnTo>
                    <a:pt x="441325" y="864997"/>
                  </a:lnTo>
                  <a:lnTo>
                    <a:pt x="449072" y="872744"/>
                  </a:lnTo>
                  <a:lnTo>
                    <a:pt x="468375" y="872744"/>
                  </a:lnTo>
                  <a:lnTo>
                    <a:pt x="476123" y="864997"/>
                  </a:lnTo>
                  <a:lnTo>
                    <a:pt x="476123" y="845820"/>
                  </a:lnTo>
                  <a:lnTo>
                    <a:pt x="468375" y="837946"/>
                  </a:lnTo>
                  <a:close/>
                </a:path>
                <a:path w="6172200" h="1781175">
                  <a:moveTo>
                    <a:pt x="3458591" y="832230"/>
                  </a:moveTo>
                  <a:lnTo>
                    <a:pt x="3439414" y="832230"/>
                  </a:lnTo>
                  <a:lnTo>
                    <a:pt x="3431540" y="839977"/>
                  </a:lnTo>
                  <a:lnTo>
                    <a:pt x="3431540" y="859154"/>
                  </a:lnTo>
                  <a:lnTo>
                    <a:pt x="3439414" y="866901"/>
                  </a:lnTo>
                  <a:lnTo>
                    <a:pt x="3458591" y="866901"/>
                  </a:lnTo>
                  <a:lnTo>
                    <a:pt x="3466465" y="859154"/>
                  </a:lnTo>
                  <a:lnTo>
                    <a:pt x="3466465" y="839977"/>
                  </a:lnTo>
                  <a:lnTo>
                    <a:pt x="3458591" y="832230"/>
                  </a:lnTo>
                  <a:close/>
                </a:path>
                <a:path w="6172200" h="1781175">
                  <a:moveTo>
                    <a:pt x="2889630" y="832230"/>
                  </a:moveTo>
                  <a:lnTo>
                    <a:pt x="2870327" y="832230"/>
                  </a:lnTo>
                  <a:lnTo>
                    <a:pt x="2862579" y="839977"/>
                  </a:lnTo>
                  <a:lnTo>
                    <a:pt x="2862579" y="859154"/>
                  </a:lnTo>
                  <a:lnTo>
                    <a:pt x="2870327" y="866901"/>
                  </a:lnTo>
                  <a:lnTo>
                    <a:pt x="2889630" y="866901"/>
                  </a:lnTo>
                  <a:lnTo>
                    <a:pt x="2897378" y="859154"/>
                  </a:lnTo>
                  <a:lnTo>
                    <a:pt x="2897378" y="839977"/>
                  </a:lnTo>
                  <a:lnTo>
                    <a:pt x="2889630" y="832230"/>
                  </a:lnTo>
                  <a:close/>
                </a:path>
                <a:path w="6172200" h="1781175">
                  <a:moveTo>
                    <a:pt x="1954784" y="832230"/>
                  </a:moveTo>
                  <a:lnTo>
                    <a:pt x="1935479" y="832230"/>
                  </a:lnTo>
                  <a:lnTo>
                    <a:pt x="1927733" y="839977"/>
                  </a:lnTo>
                  <a:lnTo>
                    <a:pt x="1927733" y="859154"/>
                  </a:lnTo>
                  <a:lnTo>
                    <a:pt x="1935479" y="866901"/>
                  </a:lnTo>
                  <a:lnTo>
                    <a:pt x="1954784" y="866901"/>
                  </a:lnTo>
                  <a:lnTo>
                    <a:pt x="1962530" y="859154"/>
                  </a:lnTo>
                  <a:lnTo>
                    <a:pt x="1962530" y="839977"/>
                  </a:lnTo>
                  <a:lnTo>
                    <a:pt x="1954784" y="832230"/>
                  </a:lnTo>
                  <a:close/>
                </a:path>
                <a:path w="6172200" h="1781175">
                  <a:moveTo>
                    <a:pt x="3737355" y="826388"/>
                  </a:moveTo>
                  <a:lnTo>
                    <a:pt x="3718052" y="826388"/>
                  </a:lnTo>
                  <a:lnTo>
                    <a:pt x="3710304" y="834136"/>
                  </a:lnTo>
                  <a:lnTo>
                    <a:pt x="3710304" y="853313"/>
                  </a:lnTo>
                  <a:lnTo>
                    <a:pt x="3718052" y="861187"/>
                  </a:lnTo>
                  <a:lnTo>
                    <a:pt x="3737355" y="861187"/>
                  </a:lnTo>
                  <a:lnTo>
                    <a:pt x="3745103" y="853313"/>
                  </a:lnTo>
                  <a:lnTo>
                    <a:pt x="3745103" y="834136"/>
                  </a:lnTo>
                  <a:lnTo>
                    <a:pt x="3737355" y="826388"/>
                  </a:lnTo>
                  <a:close/>
                </a:path>
                <a:path w="6172200" h="1781175">
                  <a:moveTo>
                    <a:pt x="1350899" y="826388"/>
                  </a:moveTo>
                  <a:lnTo>
                    <a:pt x="1331595" y="826388"/>
                  </a:lnTo>
                  <a:lnTo>
                    <a:pt x="1323848" y="834136"/>
                  </a:lnTo>
                  <a:lnTo>
                    <a:pt x="1323848" y="853313"/>
                  </a:lnTo>
                  <a:lnTo>
                    <a:pt x="1331595" y="861187"/>
                  </a:lnTo>
                  <a:lnTo>
                    <a:pt x="1350899" y="861187"/>
                  </a:lnTo>
                  <a:lnTo>
                    <a:pt x="1358646" y="853313"/>
                  </a:lnTo>
                  <a:lnTo>
                    <a:pt x="1358646" y="834136"/>
                  </a:lnTo>
                  <a:lnTo>
                    <a:pt x="1350899" y="826388"/>
                  </a:lnTo>
                  <a:close/>
                </a:path>
                <a:path w="6172200" h="1781175">
                  <a:moveTo>
                    <a:pt x="950213" y="820674"/>
                  </a:moveTo>
                  <a:lnTo>
                    <a:pt x="931037" y="820674"/>
                  </a:lnTo>
                  <a:lnTo>
                    <a:pt x="923163" y="828421"/>
                  </a:lnTo>
                  <a:lnTo>
                    <a:pt x="923163" y="847598"/>
                  </a:lnTo>
                  <a:lnTo>
                    <a:pt x="931037" y="855345"/>
                  </a:lnTo>
                  <a:lnTo>
                    <a:pt x="950213" y="855345"/>
                  </a:lnTo>
                  <a:lnTo>
                    <a:pt x="958088" y="847598"/>
                  </a:lnTo>
                  <a:lnTo>
                    <a:pt x="958088" y="828421"/>
                  </a:lnTo>
                  <a:lnTo>
                    <a:pt x="950213" y="820674"/>
                  </a:lnTo>
                  <a:close/>
                </a:path>
                <a:path w="6172200" h="1781175">
                  <a:moveTo>
                    <a:pt x="230250" y="820674"/>
                  </a:moveTo>
                  <a:lnTo>
                    <a:pt x="211074" y="820674"/>
                  </a:lnTo>
                  <a:lnTo>
                    <a:pt x="203200" y="828421"/>
                  </a:lnTo>
                  <a:lnTo>
                    <a:pt x="203200" y="847598"/>
                  </a:lnTo>
                  <a:lnTo>
                    <a:pt x="211074" y="855345"/>
                  </a:lnTo>
                  <a:lnTo>
                    <a:pt x="230250" y="855345"/>
                  </a:lnTo>
                  <a:lnTo>
                    <a:pt x="238125" y="847598"/>
                  </a:lnTo>
                  <a:lnTo>
                    <a:pt x="238125" y="828421"/>
                  </a:lnTo>
                  <a:lnTo>
                    <a:pt x="230250" y="820674"/>
                  </a:lnTo>
                  <a:close/>
                </a:path>
                <a:path w="6172200" h="1781175">
                  <a:moveTo>
                    <a:pt x="3098673" y="814832"/>
                  </a:moveTo>
                  <a:lnTo>
                    <a:pt x="3079369" y="814832"/>
                  </a:lnTo>
                  <a:lnTo>
                    <a:pt x="3071622" y="822578"/>
                  </a:lnTo>
                  <a:lnTo>
                    <a:pt x="3071622" y="841755"/>
                  </a:lnTo>
                  <a:lnTo>
                    <a:pt x="3079369" y="849502"/>
                  </a:lnTo>
                  <a:lnTo>
                    <a:pt x="3098673" y="849502"/>
                  </a:lnTo>
                  <a:lnTo>
                    <a:pt x="3106420" y="841755"/>
                  </a:lnTo>
                  <a:lnTo>
                    <a:pt x="3106420" y="822578"/>
                  </a:lnTo>
                  <a:lnTo>
                    <a:pt x="3098673" y="814832"/>
                  </a:lnTo>
                  <a:close/>
                </a:path>
                <a:path w="6172200" h="1781175">
                  <a:moveTo>
                    <a:pt x="6019292" y="809116"/>
                  </a:moveTo>
                  <a:lnTo>
                    <a:pt x="5999988" y="809116"/>
                  </a:lnTo>
                  <a:lnTo>
                    <a:pt x="5992241" y="816863"/>
                  </a:lnTo>
                  <a:lnTo>
                    <a:pt x="5992241" y="836040"/>
                  </a:lnTo>
                  <a:lnTo>
                    <a:pt x="5999988" y="843788"/>
                  </a:lnTo>
                  <a:lnTo>
                    <a:pt x="6019292" y="843788"/>
                  </a:lnTo>
                  <a:lnTo>
                    <a:pt x="6027039" y="836040"/>
                  </a:lnTo>
                  <a:lnTo>
                    <a:pt x="6027039" y="816863"/>
                  </a:lnTo>
                  <a:lnTo>
                    <a:pt x="6019292" y="809116"/>
                  </a:lnTo>
                  <a:close/>
                </a:path>
                <a:path w="6172200" h="1781175">
                  <a:moveTo>
                    <a:pt x="5787008" y="803275"/>
                  </a:moveTo>
                  <a:lnTo>
                    <a:pt x="5767705" y="803275"/>
                  </a:lnTo>
                  <a:lnTo>
                    <a:pt x="5759958" y="811022"/>
                  </a:lnTo>
                  <a:lnTo>
                    <a:pt x="5759958" y="830199"/>
                  </a:lnTo>
                  <a:lnTo>
                    <a:pt x="5767705" y="837946"/>
                  </a:lnTo>
                  <a:lnTo>
                    <a:pt x="5787008" y="837946"/>
                  </a:lnTo>
                  <a:lnTo>
                    <a:pt x="5794756" y="830199"/>
                  </a:lnTo>
                  <a:lnTo>
                    <a:pt x="5794756" y="811022"/>
                  </a:lnTo>
                  <a:lnTo>
                    <a:pt x="5787008" y="803275"/>
                  </a:lnTo>
                  <a:close/>
                </a:path>
                <a:path w="6172200" h="1781175">
                  <a:moveTo>
                    <a:pt x="2134742" y="803275"/>
                  </a:moveTo>
                  <a:lnTo>
                    <a:pt x="2115566" y="803275"/>
                  </a:lnTo>
                  <a:lnTo>
                    <a:pt x="2107691" y="811022"/>
                  </a:lnTo>
                  <a:lnTo>
                    <a:pt x="2107691" y="830199"/>
                  </a:lnTo>
                  <a:lnTo>
                    <a:pt x="2115566" y="837946"/>
                  </a:lnTo>
                  <a:lnTo>
                    <a:pt x="2134742" y="837946"/>
                  </a:lnTo>
                  <a:lnTo>
                    <a:pt x="2142616" y="830199"/>
                  </a:lnTo>
                  <a:lnTo>
                    <a:pt x="2142616" y="811022"/>
                  </a:lnTo>
                  <a:lnTo>
                    <a:pt x="2134742" y="803275"/>
                  </a:lnTo>
                  <a:close/>
                </a:path>
                <a:path w="6172200" h="1781175">
                  <a:moveTo>
                    <a:pt x="1577339" y="803275"/>
                  </a:moveTo>
                  <a:lnTo>
                    <a:pt x="1558163" y="803275"/>
                  </a:lnTo>
                  <a:lnTo>
                    <a:pt x="1550289" y="811022"/>
                  </a:lnTo>
                  <a:lnTo>
                    <a:pt x="1550289" y="830199"/>
                  </a:lnTo>
                  <a:lnTo>
                    <a:pt x="1558163" y="837946"/>
                  </a:lnTo>
                  <a:lnTo>
                    <a:pt x="1577339" y="837946"/>
                  </a:lnTo>
                  <a:lnTo>
                    <a:pt x="1585087" y="830199"/>
                  </a:lnTo>
                  <a:lnTo>
                    <a:pt x="1585087" y="811022"/>
                  </a:lnTo>
                  <a:lnTo>
                    <a:pt x="1577339" y="803275"/>
                  </a:lnTo>
                  <a:close/>
                </a:path>
                <a:path w="6172200" h="1781175">
                  <a:moveTo>
                    <a:pt x="1170939" y="803275"/>
                  </a:moveTo>
                  <a:lnTo>
                    <a:pt x="1151636" y="803275"/>
                  </a:lnTo>
                  <a:lnTo>
                    <a:pt x="1143889" y="811022"/>
                  </a:lnTo>
                  <a:lnTo>
                    <a:pt x="1143889" y="830199"/>
                  </a:lnTo>
                  <a:lnTo>
                    <a:pt x="1151636" y="837946"/>
                  </a:lnTo>
                  <a:lnTo>
                    <a:pt x="1170939" y="837946"/>
                  </a:lnTo>
                  <a:lnTo>
                    <a:pt x="1178687" y="830199"/>
                  </a:lnTo>
                  <a:lnTo>
                    <a:pt x="1178687" y="811022"/>
                  </a:lnTo>
                  <a:lnTo>
                    <a:pt x="1170939" y="803275"/>
                  </a:lnTo>
                  <a:close/>
                </a:path>
                <a:path w="6172200" h="1781175">
                  <a:moveTo>
                    <a:pt x="2396109" y="797433"/>
                  </a:moveTo>
                  <a:lnTo>
                    <a:pt x="2376804" y="797433"/>
                  </a:lnTo>
                  <a:lnTo>
                    <a:pt x="2369058" y="805307"/>
                  </a:lnTo>
                  <a:lnTo>
                    <a:pt x="2369058" y="824484"/>
                  </a:lnTo>
                  <a:lnTo>
                    <a:pt x="2376804" y="832230"/>
                  </a:lnTo>
                  <a:lnTo>
                    <a:pt x="2396109" y="832230"/>
                  </a:lnTo>
                  <a:lnTo>
                    <a:pt x="2403855" y="824484"/>
                  </a:lnTo>
                  <a:lnTo>
                    <a:pt x="2403855" y="805307"/>
                  </a:lnTo>
                  <a:lnTo>
                    <a:pt x="2396109" y="797433"/>
                  </a:lnTo>
                  <a:close/>
                </a:path>
                <a:path w="6172200" h="1781175">
                  <a:moveTo>
                    <a:pt x="3342513" y="791717"/>
                  </a:moveTo>
                  <a:lnTo>
                    <a:pt x="3323208" y="791717"/>
                  </a:lnTo>
                  <a:lnTo>
                    <a:pt x="3315461" y="799464"/>
                  </a:lnTo>
                  <a:lnTo>
                    <a:pt x="3315461" y="818641"/>
                  </a:lnTo>
                  <a:lnTo>
                    <a:pt x="3323208" y="826388"/>
                  </a:lnTo>
                  <a:lnTo>
                    <a:pt x="3342513" y="826388"/>
                  </a:lnTo>
                  <a:lnTo>
                    <a:pt x="3350259" y="818641"/>
                  </a:lnTo>
                  <a:lnTo>
                    <a:pt x="3350259" y="799464"/>
                  </a:lnTo>
                  <a:lnTo>
                    <a:pt x="3342513" y="791717"/>
                  </a:lnTo>
                  <a:close/>
                </a:path>
                <a:path w="6172200" h="1781175">
                  <a:moveTo>
                    <a:pt x="1821179" y="791717"/>
                  </a:moveTo>
                  <a:lnTo>
                    <a:pt x="1802002" y="791717"/>
                  </a:lnTo>
                  <a:lnTo>
                    <a:pt x="1794128" y="799464"/>
                  </a:lnTo>
                  <a:lnTo>
                    <a:pt x="1794128" y="818641"/>
                  </a:lnTo>
                  <a:lnTo>
                    <a:pt x="1802002" y="826388"/>
                  </a:lnTo>
                  <a:lnTo>
                    <a:pt x="1821179" y="826388"/>
                  </a:lnTo>
                  <a:lnTo>
                    <a:pt x="1829053" y="818641"/>
                  </a:lnTo>
                  <a:lnTo>
                    <a:pt x="1829053" y="799464"/>
                  </a:lnTo>
                  <a:lnTo>
                    <a:pt x="1821179" y="791717"/>
                  </a:lnTo>
                  <a:close/>
                </a:path>
                <a:path w="6172200" h="1781175">
                  <a:moveTo>
                    <a:pt x="2738628" y="785876"/>
                  </a:moveTo>
                  <a:lnTo>
                    <a:pt x="2719324" y="785876"/>
                  </a:lnTo>
                  <a:lnTo>
                    <a:pt x="2711577" y="793623"/>
                  </a:lnTo>
                  <a:lnTo>
                    <a:pt x="2711577" y="812800"/>
                  </a:lnTo>
                  <a:lnTo>
                    <a:pt x="2719324" y="820674"/>
                  </a:lnTo>
                  <a:lnTo>
                    <a:pt x="2738628" y="820674"/>
                  </a:lnTo>
                  <a:lnTo>
                    <a:pt x="2746375" y="812800"/>
                  </a:lnTo>
                  <a:lnTo>
                    <a:pt x="2746375" y="793623"/>
                  </a:lnTo>
                  <a:lnTo>
                    <a:pt x="2738628" y="785876"/>
                  </a:lnTo>
                  <a:close/>
                </a:path>
                <a:path w="6172200" h="1781175">
                  <a:moveTo>
                    <a:pt x="2518029" y="785876"/>
                  </a:moveTo>
                  <a:lnTo>
                    <a:pt x="2498725" y="785876"/>
                  </a:lnTo>
                  <a:lnTo>
                    <a:pt x="2490978" y="793623"/>
                  </a:lnTo>
                  <a:lnTo>
                    <a:pt x="2490978" y="812800"/>
                  </a:lnTo>
                  <a:lnTo>
                    <a:pt x="2498725" y="820674"/>
                  </a:lnTo>
                  <a:lnTo>
                    <a:pt x="2518029" y="820674"/>
                  </a:lnTo>
                  <a:lnTo>
                    <a:pt x="2525776" y="812800"/>
                  </a:lnTo>
                  <a:lnTo>
                    <a:pt x="2525776" y="793623"/>
                  </a:lnTo>
                  <a:lnTo>
                    <a:pt x="2518029" y="785876"/>
                  </a:lnTo>
                  <a:close/>
                </a:path>
                <a:path w="6172200" h="1781175">
                  <a:moveTo>
                    <a:pt x="2239264" y="785876"/>
                  </a:moveTo>
                  <a:lnTo>
                    <a:pt x="2220087" y="785876"/>
                  </a:lnTo>
                  <a:lnTo>
                    <a:pt x="2212213" y="793623"/>
                  </a:lnTo>
                  <a:lnTo>
                    <a:pt x="2212213" y="812800"/>
                  </a:lnTo>
                  <a:lnTo>
                    <a:pt x="2220087" y="820674"/>
                  </a:lnTo>
                  <a:lnTo>
                    <a:pt x="2239264" y="820674"/>
                  </a:lnTo>
                  <a:lnTo>
                    <a:pt x="2247138" y="812800"/>
                  </a:lnTo>
                  <a:lnTo>
                    <a:pt x="2247138" y="793623"/>
                  </a:lnTo>
                  <a:lnTo>
                    <a:pt x="2239264" y="785876"/>
                  </a:lnTo>
                  <a:close/>
                </a:path>
                <a:path w="6172200" h="1781175">
                  <a:moveTo>
                    <a:pt x="596011" y="785876"/>
                  </a:moveTo>
                  <a:lnTo>
                    <a:pt x="576834" y="785876"/>
                  </a:lnTo>
                  <a:lnTo>
                    <a:pt x="569087" y="793623"/>
                  </a:lnTo>
                  <a:lnTo>
                    <a:pt x="569087" y="812800"/>
                  </a:lnTo>
                  <a:lnTo>
                    <a:pt x="576834" y="820674"/>
                  </a:lnTo>
                  <a:lnTo>
                    <a:pt x="596011" y="820674"/>
                  </a:lnTo>
                  <a:lnTo>
                    <a:pt x="603885" y="812800"/>
                  </a:lnTo>
                  <a:lnTo>
                    <a:pt x="603885" y="793623"/>
                  </a:lnTo>
                  <a:lnTo>
                    <a:pt x="596011" y="785876"/>
                  </a:lnTo>
                  <a:close/>
                </a:path>
                <a:path w="6172200" h="1781175">
                  <a:moveTo>
                    <a:pt x="3191509" y="762762"/>
                  </a:moveTo>
                  <a:lnTo>
                    <a:pt x="3172332" y="762762"/>
                  </a:lnTo>
                  <a:lnTo>
                    <a:pt x="3164458" y="770509"/>
                  </a:lnTo>
                  <a:lnTo>
                    <a:pt x="3164458" y="789686"/>
                  </a:lnTo>
                  <a:lnTo>
                    <a:pt x="3172332" y="797433"/>
                  </a:lnTo>
                  <a:lnTo>
                    <a:pt x="3191509" y="797433"/>
                  </a:lnTo>
                  <a:lnTo>
                    <a:pt x="3199383" y="789686"/>
                  </a:lnTo>
                  <a:lnTo>
                    <a:pt x="3199383" y="770509"/>
                  </a:lnTo>
                  <a:lnTo>
                    <a:pt x="3191509" y="762762"/>
                  </a:lnTo>
                  <a:close/>
                </a:path>
                <a:path w="6172200" h="1781175">
                  <a:moveTo>
                    <a:pt x="839977" y="762762"/>
                  </a:moveTo>
                  <a:lnTo>
                    <a:pt x="820674" y="762762"/>
                  </a:lnTo>
                  <a:lnTo>
                    <a:pt x="812926" y="770509"/>
                  </a:lnTo>
                  <a:lnTo>
                    <a:pt x="812926" y="789686"/>
                  </a:lnTo>
                  <a:lnTo>
                    <a:pt x="820674" y="797433"/>
                  </a:lnTo>
                  <a:lnTo>
                    <a:pt x="839977" y="797433"/>
                  </a:lnTo>
                  <a:lnTo>
                    <a:pt x="847725" y="789686"/>
                  </a:lnTo>
                  <a:lnTo>
                    <a:pt x="847725" y="770509"/>
                  </a:lnTo>
                  <a:lnTo>
                    <a:pt x="839977" y="762762"/>
                  </a:lnTo>
                  <a:close/>
                </a:path>
                <a:path w="6172200" h="1781175">
                  <a:moveTo>
                    <a:pt x="1263777" y="756920"/>
                  </a:moveTo>
                  <a:lnTo>
                    <a:pt x="1244600" y="756920"/>
                  </a:lnTo>
                  <a:lnTo>
                    <a:pt x="1236726" y="764794"/>
                  </a:lnTo>
                  <a:lnTo>
                    <a:pt x="1236726" y="783971"/>
                  </a:lnTo>
                  <a:lnTo>
                    <a:pt x="1244600" y="791717"/>
                  </a:lnTo>
                  <a:lnTo>
                    <a:pt x="1263777" y="791717"/>
                  </a:lnTo>
                  <a:lnTo>
                    <a:pt x="1271651" y="783971"/>
                  </a:lnTo>
                  <a:lnTo>
                    <a:pt x="1271651" y="764794"/>
                  </a:lnTo>
                  <a:lnTo>
                    <a:pt x="1263777" y="756920"/>
                  </a:lnTo>
                  <a:close/>
                </a:path>
                <a:path w="6172200" h="1781175">
                  <a:moveTo>
                    <a:pt x="323214" y="756920"/>
                  </a:moveTo>
                  <a:lnTo>
                    <a:pt x="303911" y="756920"/>
                  </a:lnTo>
                  <a:lnTo>
                    <a:pt x="296163" y="764794"/>
                  </a:lnTo>
                  <a:lnTo>
                    <a:pt x="296163" y="783971"/>
                  </a:lnTo>
                  <a:lnTo>
                    <a:pt x="303911" y="791717"/>
                  </a:lnTo>
                  <a:lnTo>
                    <a:pt x="323214" y="791717"/>
                  </a:lnTo>
                  <a:lnTo>
                    <a:pt x="330962" y="783971"/>
                  </a:lnTo>
                  <a:lnTo>
                    <a:pt x="330962" y="764794"/>
                  </a:lnTo>
                  <a:lnTo>
                    <a:pt x="323214" y="756920"/>
                  </a:lnTo>
                  <a:close/>
                </a:path>
                <a:path w="6172200" h="1781175">
                  <a:moveTo>
                    <a:pt x="3638677" y="751204"/>
                  </a:moveTo>
                  <a:lnTo>
                    <a:pt x="3619373" y="751204"/>
                  </a:lnTo>
                  <a:lnTo>
                    <a:pt x="3611626" y="758951"/>
                  </a:lnTo>
                  <a:lnTo>
                    <a:pt x="3611626" y="778128"/>
                  </a:lnTo>
                  <a:lnTo>
                    <a:pt x="3619373" y="785876"/>
                  </a:lnTo>
                  <a:lnTo>
                    <a:pt x="3638677" y="785876"/>
                  </a:lnTo>
                  <a:lnTo>
                    <a:pt x="3646424" y="778128"/>
                  </a:lnTo>
                  <a:lnTo>
                    <a:pt x="3646424" y="758951"/>
                  </a:lnTo>
                  <a:lnTo>
                    <a:pt x="3638677" y="751204"/>
                  </a:lnTo>
                  <a:close/>
                </a:path>
                <a:path w="6172200" h="1781175">
                  <a:moveTo>
                    <a:pt x="1455420" y="751204"/>
                  </a:moveTo>
                  <a:lnTo>
                    <a:pt x="1436115" y="751204"/>
                  </a:lnTo>
                  <a:lnTo>
                    <a:pt x="1428369" y="758951"/>
                  </a:lnTo>
                  <a:lnTo>
                    <a:pt x="1428369" y="778128"/>
                  </a:lnTo>
                  <a:lnTo>
                    <a:pt x="1436115" y="785876"/>
                  </a:lnTo>
                  <a:lnTo>
                    <a:pt x="1455420" y="785876"/>
                  </a:lnTo>
                  <a:lnTo>
                    <a:pt x="1463166" y="778128"/>
                  </a:lnTo>
                  <a:lnTo>
                    <a:pt x="1463166" y="758951"/>
                  </a:lnTo>
                  <a:lnTo>
                    <a:pt x="1455420" y="751204"/>
                  </a:lnTo>
                  <a:close/>
                </a:path>
                <a:path w="6172200" h="1781175">
                  <a:moveTo>
                    <a:pt x="3510915" y="739648"/>
                  </a:moveTo>
                  <a:lnTo>
                    <a:pt x="3491610" y="739648"/>
                  </a:lnTo>
                  <a:lnTo>
                    <a:pt x="3483864" y="747395"/>
                  </a:lnTo>
                  <a:lnTo>
                    <a:pt x="3483864" y="766572"/>
                  </a:lnTo>
                  <a:lnTo>
                    <a:pt x="3491610" y="774319"/>
                  </a:lnTo>
                  <a:lnTo>
                    <a:pt x="3510915" y="774319"/>
                  </a:lnTo>
                  <a:lnTo>
                    <a:pt x="3518661" y="766572"/>
                  </a:lnTo>
                  <a:lnTo>
                    <a:pt x="3518661" y="747395"/>
                  </a:lnTo>
                  <a:lnTo>
                    <a:pt x="3510915" y="739648"/>
                  </a:lnTo>
                  <a:close/>
                </a:path>
                <a:path w="6172200" h="1781175">
                  <a:moveTo>
                    <a:pt x="3017392" y="739648"/>
                  </a:moveTo>
                  <a:lnTo>
                    <a:pt x="2998089" y="739648"/>
                  </a:lnTo>
                  <a:lnTo>
                    <a:pt x="2990341" y="747395"/>
                  </a:lnTo>
                  <a:lnTo>
                    <a:pt x="2990341" y="766572"/>
                  </a:lnTo>
                  <a:lnTo>
                    <a:pt x="2998089" y="774319"/>
                  </a:lnTo>
                  <a:lnTo>
                    <a:pt x="3017392" y="774319"/>
                  </a:lnTo>
                  <a:lnTo>
                    <a:pt x="3025140" y="766572"/>
                  </a:lnTo>
                  <a:lnTo>
                    <a:pt x="3025140" y="747395"/>
                  </a:lnTo>
                  <a:lnTo>
                    <a:pt x="3017392" y="739648"/>
                  </a:lnTo>
                  <a:close/>
                </a:path>
                <a:path w="6172200" h="1781175">
                  <a:moveTo>
                    <a:pt x="700532" y="739648"/>
                  </a:moveTo>
                  <a:lnTo>
                    <a:pt x="681354" y="739648"/>
                  </a:lnTo>
                  <a:lnTo>
                    <a:pt x="673480" y="747395"/>
                  </a:lnTo>
                  <a:lnTo>
                    <a:pt x="673480" y="766572"/>
                  </a:lnTo>
                  <a:lnTo>
                    <a:pt x="681354" y="774319"/>
                  </a:lnTo>
                  <a:lnTo>
                    <a:pt x="700532" y="774319"/>
                  </a:lnTo>
                  <a:lnTo>
                    <a:pt x="708405" y="766572"/>
                  </a:lnTo>
                  <a:lnTo>
                    <a:pt x="708405" y="747395"/>
                  </a:lnTo>
                  <a:lnTo>
                    <a:pt x="700532" y="739648"/>
                  </a:lnTo>
                  <a:close/>
                </a:path>
                <a:path w="6172200" h="1781175">
                  <a:moveTo>
                    <a:pt x="2895346" y="733805"/>
                  </a:moveTo>
                  <a:lnTo>
                    <a:pt x="2876169" y="733805"/>
                  </a:lnTo>
                  <a:lnTo>
                    <a:pt x="2868295" y="741552"/>
                  </a:lnTo>
                  <a:lnTo>
                    <a:pt x="2868295" y="760729"/>
                  </a:lnTo>
                  <a:lnTo>
                    <a:pt x="2876169" y="768603"/>
                  </a:lnTo>
                  <a:lnTo>
                    <a:pt x="2895346" y="768603"/>
                  </a:lnTo>
                  <a:lnTo>
                    <a:pt x="2903220" y="760729"/>
                  </a:lnTo>
                  <a:lnTo>
                    <a:pt x="2903220" y="741552"/>
                  </a:lnTo>
                  <a:lnTo>
                    <a:pt x="2895346" y="733805"/>
                  </a:lnTo>
                  <a:close/>
                </a:path>
                <a:path w="6172200" h="1781175">
                  <a:moveTo>
                    <a:pt x="1687702" y="733805"/>
                  </a:moveTo>
                  <a:lnTo>
                    <a:pt x="1668399" y="733805"/>
                  </a:lnTo>
                  <a:lnTo>
                    <a:pt x="1660652" y="741552"/>
                  </a:lnTo>
                  <a:lnTo>
                    <a:pt x="1660652" y="760729"/>
                  </a:lnTo>
                  <a:lnTo>
                    <a:pt x="1668399" y="768603"/>
                  </a:lnTo>
                  <a:lnTo>
                    <a:pt x="1687702" y="768603"/>
                  </a:lnTo>
                  <a:lnTo>
                    <a:pt x="1695450" y="760729"/>
                  </a:lnTo>
                  <a:lnTo>
                    <a:pt x="1695450" y="741552"/>
                  </a:lnTo>
                  <a:lnTo>
                    <a:pt x="1687702" y="733805"/>
                  </a:lnTo>
                  <a:close/>
                </a:path>
                <a:path w="6172200" h="1781175">
                  <a:moveTo>
                    <a:pt x="5676646" y="728090"/>
                  </a:moveTo>
                  <a:lnTo>
                    <a:pt x="5657469" y="728090"/>
                  </a:lnTo>
                  <a:lnTo>
                    <a:pt x="5649595" y="735838"/>
                  </a:lnTo>
                  <a:lnTo>
                    <a:pt x="5649595" y="755014"/>
                  </a:lnTo>
                  <a:lnTo>
                    <a:pt x="5657469" y="762762"/>
                  </a:lnTo>
                  <a:lnTo>
                    <a:pt x="5676646" y="762762"/>
                  </a:lnTo>
                  <a:lnTo>
                    <a:pt x="5684520" y="755014"/>
                  </a:lnTo>
                  <a:lnTo>
                    <a:pt x="5684520" y="735838"/>
                  </a:lnTo>
                  <a:lnTo>
                    <a:pt x="5676646" y="728090"/>
                  </a:lnTo>
                  <a:close/>
                </a:path>
                <a:path w="6172200" h="1781175">
                  <a:moveTo>
                    <a:pt x="2605024" y="728090"/>
                  </a:moveTo>
                  <a:lnTo>
                    <a:pt x="2585847" y="728090"/>
                  </a:lnTo>
                  <a:lnTo>
                    <a:pt x="2578100" y="735838"/>
                  </a:lnTo>
                  <a:lnTo>
                    <a:pt x="2578100" y="755014"/>
                  </a:lnTo>
                  <a:lnTo>
                    <a:pt x="2585847" y="762762"/>
                  </a:lnTo>
                  <a:lnTo>
                    <a:pt x="2605024" y="762762"/>
                  </a:lnTo>
                  <a:lnTo>
                    <a:pt x="2612898" y="755014"/>
                  </a:lnTo>
                  <a:lnTo>
                    <a:pt x="2612898" y="735838"/>
                  </a:lnTo>
                  <a:lnTo>
                    <a:pt x="2605024" y="728090"/>
                  </a:lnTo>
                  <a:close/>
                </a:path>
                <a:path w="6172200" h="1781175">
                  <a:moveTo>
                    <a:pt x="1043177" y="728090"/>
                  </a:moveTo>
                  <a:lnTo>
                    <a:pt x="1023874" y="728090"/>
                  </a:lnTo>
                  <a:lnTo>
                    <a:pt x="1016126" y="735838"/>
                  </a:lnTo>
                  <a:lnTo>
                    <a:pt x="1016126" y="755014"/>
                  </a:lnTo>
                  <a:lnTo>
                    <a:pt x="1023874" y="762762"/>
                  </a:lnTo>
                  <a:lnTo>
                    <a:pt x="1043177" y="762762"/>
                  </a:lnTo>
                  <a:lnTo>
                    <a:pt x="1050925" y="755014"/>
                  </a:lnTo>
                  <a:lnTo>
                    <a:pt x="1050925" y="735838"/>
                  </a:lnTo>
                  <a:lnTo>
                    <a:pt x="1043177" y="728090"/>
                  </a:lnTo>
                  <a:close/>
                </a:path>
                <a:path w="6172200" h="1781175">
                  <a:moveTo>
                    <a:pt x="3812794" y="722249"/>
                  </a:moveTo>
                  <a:lnTo>
                    <a:pt x="3793617" y="722249"/>
                  </a:lnTo>
                  <a:lnTo>
                    <a:pt x="3785743" y="729996"/>
                  </a:lnTo>
                  <a:lnTo>
                    <a:pt x="3785743" y="749173"/>
                  </a:lnTo>
                  <a:lnTo>
                    <a:pt x="3793617" y="756920"/>
                  </a:lnTo>
                  <a:lnTo>
                    <a:pt x="3812794" y="756920"/>
                  </a:lnTo>
                  <a:lnTo>
                    <a:pt x="3820668" y="749173"/>
                  </a:lnTo>
                  <a:lnTo>
                    <a:pt x="3820668" y="729996"/>
                  </a:lnTo>
                  <a:lnTo>
                    <a:pt x="3812794" y="722249"/>
                  </a:lnTo>
                  <a:close/>
                </a:path>
                <a:path w="6172200" h="1781175">
                  <a:moveTo>
                    <a:pt x="2053463" y="722249"/>
                  </a:moveTo>
                  <a:lnTo>
                    <a:pt x="2034286" y="722249"/>
                  </a:lnTo>
                  <a:lnTo>
                    <a:pt x="2026412" y="729996"/>
                  </a:lnTo>
                  <a:lnTo>
                    <a:pt x="2026412" y="749173"/>
                  </a:lnTo>
                  <a:lnTo>
                    <a:pt x="2034286" y="756920"/>
                  </a:lnTo>
                  <a:lnTo>
                    <a:pt x="2053463" y="756920"/>
                  </a:lnTo>
                  <a:lnTo>
                    <a:pt x="2061210" y="749173"/>
                  </a:lnTo>
                  <a:lnTo>
                    <a:pt x="2061210" y="729996"/>
                  </a:lnTo>
                  <a:lnTo>
                    <a:pt x="2053463" y="722249"/>
                  </a:lnTo>
                  <a:close/>
                </a:path>
                <a:path w="6172200" h="1781175">
                  <a:moveTo>
                    <a:pt x="1948941" y="722249"/>
                  </a:moveTo>
                  <a:lnTo>
                    <a:pt x="1929764" y="722249"/>
                  </a:lnTo>
                  <a:lnTo>
                    <a:pt x="1921890" y="729996"/>
                  </a:lnTo>
                  <a:lnTo>
                    <a:pt x="1921890" y="749173"/>
                  </a:lnTo>
                  <a:lnTo>
                    <a:pt x="1929764" y="756920"/>
                  </a:lnTo>
                  <a:lnTo>
                    <a:pt x="1948941" y="756920"/>
                  </a:lnTo>
                  <a:lnTo>
                    <a:pt x="1956815" y="749173"/>
                  </a:lnTo>
                  <a:lnTo>
                    <a:pt x="1956815" y="729996"/>
                  </a:lnTo>
                  <a:lnTo>
                    <a:pt x="1948941" y="722249"/>
                  </a:lnTo>
                  <a:close/>
                </a:path>
                <a:path w="6172200" h="1781175">
                  <a:moveTo>
                    <a:pt x="5920485" y="710691"/>
                  </a:moveTo>
                  <a:lnTo>
                    <a:pt x="5901308" y="710691"/>
                  </a:lnTo>
                  <a:lnTo>
                    <a:pt x="5893434" y="718438"/>
                  </a:lnTo>
                  <a:lnTo>
                    <a:pt x="5893434" y="737615"/>
                  </a:lnTo>
                  <a:lnTo>
                    <a:pt x="5901308" y="745363"/>
                  </a:lnTo>
                  <a:lnTo>
                    <a:pt x="5920485" y="745363"/>
                  </a:lnTo>
                  <a:lnTo>
                    <a:pt x="5928359" y="737615"/>
                  </a:lnTo>
                  <a:lnTo>
                    <a:pt x="5928359" y="718438"/>
                  </a:lnTo>
                  <a:lnTo>
                    <a:pt x="5920485" y="710691"/>
                  </a:lnTo>
                  <a:close/>
                </a:path>
                <a:path w="6172200" h="1781175">
                  <a:moveTo>
                    <a:pt x="2326386" y="710691"/>
                  </a:moveTo>
                  <a:lnTo>
                    <a:pt x="2307082" y="710691"/>
                  </a:lnTo>
                  <a:lnTo>
                    <a:pt x="2299335" y="718438"/>
                  </a:lnTo>
                  <a:lnTo>
                    <a:pt x="2299335" y="737615"/>
                  </a:lnTo>
                  <a:lnTo>
                    <a:pt x="2307082" y="745363"/>
                  </a:lnTo>
                  <a:lnTo>
                    <a:pt x="2326386" y="745363"/>
                  </a:lnTo>
                  <a:lnTo>
                    <a:pt x="2334133" y="737615"/>
                  </a:lnTo>
                  <a:lnTo>
                    <a:pt x="2334133" y="718438"/>
                  </a:lnTo>
                  <a:lnTo>
                    <a:pt x="2326386" y="710691"/>
                  </a:lnTo>
                  <a:close/>
                </a:path>
                <a:path w="6172200" h="1781175">
                  <a:moveTo>
                    <a:pt x="514730" y="704850"/>
                  </a:moveTo>
                  <a:lnTo>
                    <a:pt x="495553" y="704850"/>
                  </a:lnTo>
                  <a:lnTo>
                    <a:pt x="487679" y="712724"/>
                  </a:lnTo>
                  <a:lnTo>
                    <a:pt x="487679" y="731901"/>
                  </a:lnTo>
                  <a:lnTo>
                    <a:pt x="495553" y="739648"/>
                  </a:lnTo>
                  <a:lnTo>
                    <a:pt x="514730" y="739648"/>
                  </a:lnTo>
                  <a:lnTo>
                    <a:pt x="522604" y="731901"/>
                  </a:lnTo>
                  <a:lnTo>
                    <a:pt x="522604" y="712724"/>
                  </a:lnTo>
                  <a:lnTo>
                    <a:pt x="514730" y="704850"/>
                  </a:lnTo>
                  <a:close/>
                </a:path>
                <a:path w="6172200" h="1781175">
                  <a:moveTo>
                    <a:pt x="410210" y="704850"/>
                  </a:moveTo>
                  <a:lnTo>
                    <a:pt x="391033" y="704850"/>
                  </a:lnTo>
                  <a:lnTo>
                    <a:pt x="383159" y="712724"/>
                  </a:lnTo>
                  <a:lnTo>
                    <a:pt x="383159" y="731901"/>
                  </a:lnTo>
                  <a:lnTo>
                    <a:pt x="391033" y="739648"/>
                  </a:lnTo>
                  <a:lnTo>
                    <a:pt x="410210" y="739648"/>
                  </a:lnTo>
                  <a:lnTo>
                    <a:pt x="418084" y="731901"/>
                  </a:lnTo>
                  <a:lnTo>
                    <a:pt x="418084" y="712724"/>
                  </a:lnTo>
                  <a:lnTo>
                    <a:pt x="410210" y="704850"/>
                  </a:lnTo>
                  <a:close/>
                </a:path>
                <a:path w="6172200" h="1781175">
                  <a:moveTo>
                    <a:pt x="6036691" y="699135"/>
                  </a:moveTo>
                  <a:lnTo>
                    <a:pt x="6017386" y="699135"/>
                  </a:lnTo>
                  <a:lnTo>
                    <a:pt x="6009640" y="706882"/>
                  </a:lnTo>
                  <a:lnTo>
                    <a:pt x="6009640" y="726059"/>
                  </a:lnTo>
                  <a:lnTo>
                    <a:pt x="6017386" y="733805"/>
                  </a:lnTo>
                  <a:lnTo>
                    <a:pt x="6036691" y="733805"/>
                  </a:lnTo>
                  <a:lnTo>
                    <a:pt x="6044438" y="726059"/>
                  </a:lnTo>
                  <a:lnTo>
                    <a:pt x="6044438" y="706882"/>
                  </a:lnTo>
                  <a:lnTo>
                    <a:pt x="6036691" y="699135"/>
                  </a:lnTo>
                  <a:close/>
                </a:path>
                <a:path w="6172200" h="1781175">
                  <a:moveTo>
                    <a:pt x="938657" y="699135"/>
                  </a:moveTo>
                  <a:lnTo>
                    <a:pt x="919352" y="699135"/>
                  </a:lnTo>
                  <a:lnTo>
                    <a:pt x="911605" y="706882"/>
                  </a:lnTo>
                  <a:lnTo>
                    <a:pt x="911605" y="726059"/>
                  </a:lnTo>
                  <a:lnTo>
                    <a:pt x="919352" y="733805"/>
                  </a:lnTo>
                  <a:lnTo>
                    <a:pt x="938657" y="733805"/>
                  </a:lnTo>
                  <a:lnTo>
                    <a:pt x="946403" y="726059"/>
                  </a:lnTo>
                  <a:lnTo>
                    <a:pt x="946403" y="706882"/>
                  </a:lnTo>
                  <a:lnTo>
                    <a:pt x="938657" y="699135"/>
                  </a:lnTo>
                  <a:close/>
                </a:path>
                <a:path w="6172200" h="1781175">
                  <a:moveTo>
                    <a:pt x="3296030" y="693292"/>
                  </a:moveTo>
                  <a:lnTo>
                    <a:pt x="3276854" y="693292"/>
                  </a:lnTo>
                  <a:lnTo>
                    <a:pt x="3268979" y="701039"/>
                  </a:lnTo>
                  <a:lnTo>
                    <a:pt x="3268979" y="720216"/>
                  </a:lnTo>
                  <a:lnTo>
                    <a:pt x="3276854" y="728090"/>
                  </a:lnTo>
                  <a:lnTo>
                    <a:pt x="3296030" y="728090"/>
                  </a:lnTo>
                  <a:lnTo>
                    <a:pt x="3303778" y="720216"/>
                  </a:lnTo>
                  <a:lnTo>
                    <a:pt x="3303778" y="701039"/>
                  </a:lnTo>
                  <a:lnTo>
                    <a:pt x="3296030" y="693292"/>
                  </a:lnTo>
                  <a:close/>
                </a:path>
                <a:path w="6172200" h="1781175">
                  <a:moveTo>
                    <a:pt x="5810250" y="687577"/>
                  </a:moveTo>
                  <a:lnTo>
                    <a:pt x="5790946" y="687577"/>
                  </a:lnTo>
                  <a:lnTo>
                    <a:pt x="5783199" y="695325"/>
                  </a:lnTo>
                  <a:lnTo>
                    <a:pt x="5783199" y="714501"/>
                  </a:lnTo>
                  <a:lnTo>
                    <a:pt x="5790946" y="722249"/>
                  </a:lnTo>
                  <a:lnTo>
                    <a:pt x="5810250" y="722249"/>
                  </a:lnTo>
                  <a:lnTo>
                    <a:pt x="5817997" y="714501"/>
                  </a:lnTo>
                  <a:lnTo>
                    <a:pt x="5817997" y="695325"/>
                  </a:lnTo>
                  <a:lnTo>
                    <a:pt x="5810250" y="687577"/>
                  </a:lnTo>
                  <a:close/>
                </a:path>
                <a:path w="6172200" h="1781175">
                  <a:moveTo>
                    <a:pt x="1565783" y="687577"/>
                  </a:moveTo>
                  <a:lnTo>
                    <a:pt x="1546478" y="687577"/>
                  </a:lnTo>
                  <a:lnTo>
                    <a:pt x="1538732" y="695325"/>
                  </a:lnTo>
                  <a:lnTo>
                    <a:pt x="1538732" y="714501"/>
                  </a:lnTo>
                  <a:lnTo>
                    <a:pt x="1546478" y="722249"/>
                  </a:lnTo>
                  <a:lnTo>
                    <a:pt x="1565783" y="722249"/>
                  </a:lnTo>
                  <a:lnTo>
                    <a:pt x="1573529" y="714501"/>
                  </a:lnTo>
                  <a:lnTo>
                    <a:pt x="1573529" y="695325"/>
                  </a:lnTo>
                  <a:lnTo>
                    <a:pt x="1565783" y="687577"/>
                  </a:lnTo>
                  <a:close/>
                </a:path>
                <a:path w="6172200" h="1781175">
                  <a:moveTo>
                    <a:pt x="3412108" y="681736"/>
                  </a:moveTo>
                  <a:lnTo>
                    <a:pt x="3392931" y="681736"/>
                  </a:lnTo>
                  <a:lnTo>
                    <a:pt x="3385184" y="689483"/>
                  </a:lnTo>
                  <a:lnTo>
                    <a:pt x="3385184" y="708660"/>
                  </a:lnTo>
                  <a:lnTo>
                    <a:pt x="3392931" y="716534"/>
                  </a:lnTo>
                  <a:lnTo>
                    <a:pt x="3412108" y="716534"/>
                  </a:lnTo>
                  <a:lnTo>
                    <a:pt x="3419982" y="708660"/>
                  </a:lnTo>
                  <a:lnTo>
                    <a:pt x="3419982" y="689483"/>
                  </a:lnTo>
                  <a:lnTo>
                    <a:pt x="3412108" y="681736"/>
                  </a:lnTo>
                  <a:close/>
                </a:path>
                <a:path w="6172200" h="1781175">
                  <a:moveTo>
                    <a:pt x="2808351" y="676021"/>
                  </a:moveTo>
                  <a:lnTo>
                    <a:pt x="2789047" y="676021"/>
                  </a:lnTo>
                  <a:lnTo>
                    <a:pt x="2781300" y="683767"/>
                  </a:lnTo>
                  <a:lnTo>
                    <a:pt x="2781300" y="702945"/>
                  </a:lnTo>
                  <a:lnTo>
                    <a:pt x="2789047" y="710691"/>
                  </a:lnTo>
                  <a:lnTo>
                    <a:pt x="2808351" y="710691"/>
                  </a:lnTo>
                  <a:lnTo>
                    <a:pt x="2816098" y="702945"/>
                  </a:lnTo>
                  <a:lnTo>
                    <a:pt x="2816098" y="683767"/>
                  </a:lnTo>
                  <a:lnTo>
                    <a:pt x="2808351" y="676021"/>
                  </a:lnTo>
                  <a:close/>
                </a:path>
                <a:path w="6172200" h="1781175">
                  <a:moveTo>
                    <a:pt x="2471547" y="676021"/>
                  </a:moveTo>
                  <a:lnTo>
                    <a:pt x="2452242" y="676021"/>
                  </a:lnTo>
                  <a:lnTo>
                    <a:pt x="2444496" y="683767"/>
                  </a:lnTo>
                  <a:lnTo>
                    <a:pt x="2444496" y="702945"/>
                  </a:lnTo>
                  <a:lnTo>
                    <a:pt x="2452242" y="710691"/>
                  </a:lnTo>
                  <a:lnTo>
                    <a:pt x="2471547" y="710691"/>
                  </a:lnTo>
                  <a:lnTo>
                    <a:pt x="2479294" y="702945"/>
                  </a:lnTo>
                  <a:lnTo>
                    <a:pt x="2479294" y="683767"/>
                  </a:lnTo>
                  <a:lnTo>
                    <a:pt x="2471547" y="676021"/>
                  </a:lnTo>
                  <a:close/>
                </a:path>
                <a:path w="6172200" h="1781175">
                  <a:moveTo>
                    <a:pt x="2175383" y="676021"/>
                  </a:moveTo>
                  <a:lnTo>
                    <a:pt x="2156205" y="676021"/>
                  </a:lnTo>
                  <a:lnTo>
                    <a:pt x="2148332" y="683767"/>
                  </a:lnTo>
                  <a:lnTo>
                    <a:pt x="2148332" y="702945"/>
                  </a:lnTo>
                  <a:lnTo>
                    <a:pt x="2156205" y="710691"/>
                  </a:lnTo>
                  <a:lnTo>
                    <a:pt x="2175383" y="710691"/>
                  </a:lnTo>
                  <a:lnTo>
                    <a:pt x="2183257" y="702945"/>
                  </a:lnTo>
                  <a:lnTo>
                    <a:pt x="2183257" y="683767"/>
                  </a:lnTo>
                  <a:lnTo>
                    <a:pt x="2175383" y="676021"/>
                  </a:lnTo>
                  <a:close/>
                </a:path>
                <a:path w="6172200" h="1781175">
                  <a:moveTo>
                    <a:pt x="1374139" y="676021"/>
                  </a:moveTo>
                  <a:lnTo>
                    <a:pt x="1354836" y="676021"/>
                  </a:lnTo>
                  <a:lnTo>
                    <a:pt x="1347089" y="683767"/>
                  </a:lnTo>
                  <a:lnTo>
                    <a:pt x="1347089" y="702945"/>
                  </a:lnTo>
                  <a:lnTo>
                    <a:pt x="1354836" y="710691"/>
                  </a:lnTo>
                  <a:lnTo>
                    <a:pt x="1374139" y="710691"/>
                  </a:lnTo>
                  <a:lnTo>
                    <a:pt x="1381887" y="702945"/>
                  </a:lnTo>
                  <a:lnTo>
                    <a:pt x="1381887" y="683767"/>
                  </a:lnTo>
                  <a:lnTo>
                    <a:pt x="1374139" y="676021"/>
                  </a:lnTo>
                  <a:close/>
                </a:path>
                <a:path w="6172200" h="1781175">
                  <a:moveTo>
                    <a:pt x="1136014" y="676021"/>
                  </a:moveTo>
                  <a:lnTo>
                    <a:pt x="1116838" y="676021"/>
                  </a:lnTo>
                  <a:lnTo>
                    <a:pt x="1108964" y="683767"/>
                  </a:lnTo>
                  <a:lnTo>
                    <a:pt x="1108964" y="702945"/>
                  </a:lnTo>
                  <a:lnTo>
                    <a:pt x="1116838" y="710691"/>
                  </a:lnTo>
                  <a:lnTo>
                    <a:pt x="1136014" y="710691"/>
                  </a:lnTo>
                  <a:lnTo>
                    <a:pt x="1143889" y="702945"/>
                  </a:lnTo>
                  <a:lnTo>
                    <a:pt x="1143889" y="683767"/>
                  </a:lnTo>
                  <a:lnTo>
                    <a:pt x="1136014" y="676021"/>
                  </a:lnTo>
                  <a:close/>
                </a:path>
                <a:path w="6172200" h="1781175">
                  <a:moveTo>
                    <a:pt x="172212" y="676021"/>
                  </a:moveTo>
                  <a:lnTo>
                    <a:pt x="152908" y="676021"/>
                  </a:lnTo>
                  <a:lnTo>
                    <a:pt x="145161" y="683767"/>
                  </a:lnTo>
                  <a:lnTo>
                    <a:pt x="145161" y="702945"/>
                  </a:lnTo>
                  <a:lnTo>
                    <a:pt x="152908" y="710691"/>
                  </a:lnTo>
                  <a:lnTo>
                    <a:pt x="172212" y="710691"/>
                  </a:lnTo>
                  <a:lnTo>
                    <a:pt x="179959" y="702945"/>
                  </a:lnTo>
                  <a:lnTo>
                    <a:pt x="179959" y="683767"/>
                  </a:lnTo>
                  <a:lnTo>
                    <a:pt x="172212" y="676021"/>
                  </a:lnTo>
                  <a:close/>
                </a:path>
                <a:path w="6172200" h="1781175">
                  <a:moveTo>
                    <a:pt x="1856104" y="670178"/>
                  </a:moveTo>
                  <a:lnTo>
                    <a:pt x="1836801" y="670178"/>
                  </a:lnTo>
                  <a:lnTo>
                    <a:pt x="1829053" y="677926"/>
                  </a:lnTo>
                  <a:lnTo>
                    <a:pt x="1829053" y="697102"/>
                  </a:lnTo>
                  <a:lnTo>
                    <a:pt x="1836801" y="704850"/>
                  </a:lnTo>
                  <a:lnTo>
                    <a:pt x="1856104" y="704850"/>
                  </a:lnTo>
                  <a:lnTo>
                    <a:pt x="1863852" y="697102"/>
                  </a:lnTo>
                  <a:lnTo>
                    <a:pt x="1863852" y="677926"/>
                  </a:lnTo>
                  <a:lnTo>
                    <a:pt x="1856104" y="670178"/>
                  </a:lnTo>
                  <a:close/>
                </a:path>
                <a:path w="6172200" h="1781175">
                  <a:moveTo>
                    <a:pt x="3714115" y="664337"/>
                  </a:moveTo>
                  <a:lnTo>
                    <a:pt x="3694810" y="664337"/>
                  </a:lnTo>
                  <a:lnTo>
                    <a:pt x="3687064" y="672211"/>
                  </a:lnTo>
                  <a:lnTo>
                    <a:pt x="3687064" y="691388"/>
                  </a:lnTo>
                  <a:lnTo>
                    <a:pt x="3694810" y="699135"/>
                  </a:lnTo>
                  <a:lnTo>
                    <a:pt x="3714115" y="699135"/>
                  </a:lnTo>
                  <a:lnTo>
                    <a:pt x="3721861" y="691388"/>
                  </a:lnTo>
                  <a:lnTo>
                    <a:pt x="3721861" y="672211"/>
                  </a:lnTo>
                  <a:lnTo>
                    <a:pt x="3714115" y="664337"/>
                  </a:lnTo>
                  <a:close/>
                </a:path>
                <a:path w="6172200" h="1781175">
                  <a:moveTo>
                    <a:pt x="2703829" y="664337"/>
                  </a:moveTo>
                  <a:lnTo>
                    <a:pt x="2684526" y="664337"/>
                  </a:lnTo>
                  <a:lnTo>
                    <a:pt x="2676779" y="672211"/>
                  </a:lnTo>
                  <a:lnTo>
                    <a:pt x="2676779" y="691388"/>
                  </a:lnTo>
                  <a:lnTo>
                    <a:pt x="2684526" y="699135"/>
                  </a:lnTo>
                  <a:lnTo>
                    <a:pt x="2703829" y="699135"/>
                  </a:lnTo>
                  <a:lnTo>
                    <a:pt x="2711577" y="691388"/>
                  </a:lnTo>
                  <a:lnTo>
                    <a:pt x="2711577" y="672211"/>
                  </a:lnTo>
                  <a:lnTo>
                    <a:pt x="2703829" y="664337"/>
                  </a:lnTo>
                  <a:close/>
                </a:path>
                <a:path w="6172200" h="1781175">
                  <a:moveTo>
                    <a:pt x="5554726" y="652779"/>
                  </a:moveTo>
                  <a:lnTo>
                    <a:pt x="5535549" y="652779"/>
                  </a:lnTo>
                  <a:lnTo>
                    <a:pt x="5527675" y="660653"/>
                  </a:lnTo>
                  <a:lnTo>
                    <a:pt x="5527675" y="679830"/>
                  </a:lnTo>
                  <a:lnTo>
                    <a:pt x="5535549" y="687577"/>
                  </a:lnTo>
                  <a:lnTo>
                    <a:pt x="5554726" y="687577"/>
                  </a:lnTo>
                  <a:lnTo>
                    <a:pt x="5562473" y="679830"/>
                  </a:lnTo>
                  <a:lnTo>
                    <a:pt x="5562473" y="660653"/>
                  </a:lnTo>
                  <a:lnTo>
                    <a:pt x="5554726" y="652779"/>
                  </a:lnTo>
                  <a:close/>
                </a:path>
                <a:path w="6172200" h="1781175">
                  <a:moveTo>
                    <a:pt x="764413" y="652779"/>
                  </a:moveTo>
                  <a:lnTo>
                    <a:pt x="745236" y="652779"/>
                  </a:lnTo>
                  <a:lnTo>
                    <a:pt x="737362" y="660653"/>
                  </a:lnTo>
                  <a:lnTo>
                    <a:pt x="737362" y="679830"/>
                  </a:lnTo>
                  <a:lnTo>
                    <a:pt x="745236" y="687577"/>
                  </a:lnTo>
                  <a:lnTo>
                    <a:pt x="764413" y="687577"/>
                  </a:lnTo>
                  <a:lnTo>
                    <a:pt x="772287" y="679830"/>
                  </a:lnTo>
                  <a:lnTo>
                    <a:pt x="772287" y="660653"/>
                  </a:lnTo>
                  <a:lnTo>
                    <a:pt x="764413" y="652779"/>
                  </a:lnTo>
                  <a:close/>
                </a:path>
                <a:path w="6172200" h="1781175">
                  <a:moveTo>
                    <a:pt x="276733" y="652779"/>
                  </a:moveTo>
                  <a:lnTo>
                    <a:pt x="257428" y="652779"/>
                  </a:lnTo>
                  <a:lnTo>
                    <a:pt x="249682" y="660653"/>
                  </a:lnTo>
                  <a:lnTo>
                    <a:pt x="249682" y="679830"/>
                  </a:lnTo>
                  <a:lnTo>
                    <a:pt x="257428" y="687577"/>
                  </a:lnTo>
                  <a:lnTo>
                    <a:pt x="276733" y="687577"/>
                  </a:lnTo>
                  <a:lnTo>
                    <a:pt x="284479" y="679830"/>
                  </a:lnTo>
                  <a:lnTo>
                    <a:pt x="284479" y="660653"/>
                  </a:lnTo>
                  <a:lnTo>
                    <a:pt x="276733" y="652779"/>
                  </a:lnTo>
                  <a:close/>
                </a:path>
                <a:path w="6172200" h="1781175">
                  <a:moveTo>
                    <a:pt x="1734058" y="647064"/>
                  </a:moveTo>
                  <a:lnTo>
                    <a:pt x="1714880" y="647064"/>
                  </a:lnTo>
                  <a:lnTo>
                    <a:pt x="1707134" y="654812"/>
                  </a:lnTo>
                  <a:lnTo>
                    <a:pt x="1707134" y="673988"/>
                  </a:lnTo>
                  <a:lnTo>
                    <a:pt x="1714880" y="681736"/>
                  </a:lnTo>
                  <a:lnTo>
                    <a:pt x="1734058" y="681736"/>
                  </a:lnTo>
                  <a:lnTo>
                    <a:pt x="1741932" y="673988"/>
                  </a:lnTo>
                  <a:lnTo>
                    <a:pt x="1741932" y="654812"/>
                  </a:lnTo>
                  <a:lnTo>
                    <a:pt x="1734058" y="647064"/>
                  </a:lnTo>
                  <a:close/>
                </a:path>
                <a:path w="6172200" h="1781175">
                  <a:moveTo>
                    <a:pt x="3597909" y="641223"/>
                  </a:moveTo>
                  <a:lnTo>
                    <a:pt x="3578732" y="641223"/>
                  </a:lnTo>
                  <a:lnTo>
                    <a:pt x="3570985" y="648970"/>
                  </a:lnTo>
                  <a:lnTo>
                    <a:pt x="3570985" y="668147"/>
                  </a:lnTo>
                  <a:lnTo>
                    <a:pt x="3578732" y="676021"/>
                  </a:lnTo>
                  <a:lnTo>
                    <a:pt x="3597909" y="676021"/>
                  </a:lnTo>
                  <a:lnTo>
                    <a:pt x="3605783" y="668147"/>
                  </a:lnTo>
                  <a:lnTo>
                    <a:pt x="3605783" y="648970"/>
                  </a:lnTo>
                  <a:lnTo>
                    <a:pt x="3597909" y="641223"/>
                  </a:lnTo>
                  <a:close/>
                </a:path>
                <a:path w="6172200" h="1781175">
                  <a:moveTo>
                    <a:pt x="3174110" y="641223"/>
                  </a:moveTo>
                  <a:lnTo>
                    <a:pt x="3154806" y="641223"/>
                  </a:lnTo>
                  <a:lnTo>
                    <a:pt x="3147059" y="648970"/>
                  </a:lnTo>
                  <a:lnTo>
                    <a:pt x="3147059" y="668147"/>
                  </a:lnTo>
                  <a:lnTo>
                    <a:pt x="3154806" y="676021"/>
                  </a:lnTo>
                  <a:lnTo>
                    <a:pt x="3174110" y="676021"/>
                  </a:lnTo>
                  <a:lnTo>
                    <a:pt x="3181857" y="668147"/>
                  </a:lnTo>
                  <a:lnTo>
                    <a:pt x="3181857" y="648970"/>
                  </a:lnTo>
                  <a:lnTo>
                    <a:pt x="3174110" y="641223"/>
                  </a:lnTo>
                  <a:close/>
                </a:path>
                <a:path w="6172200" h="1781175">
                  <a:moveTo>
                    <a:pt x="1257935" y="641223"/>
                  </a:moveTo>
                  <a:lnTo>
                    <a:pt x="1238758" y="641223"/>
                  </a:lnTo>
                  <a:lnTo>
                    <a:pt x="1231011" y="648970"/>
                  </a:lnTo>
                  <a:lnTo>
                    <a:pt x="1231011" y="668147"/>
                  </a:lnTo>
                  <a:lnTo>
                    <a:pt x="1238758" y="676021"/>
                  </a:lnTo>
                  <a:lnTo>
                    <a:pt x="1257935" y="676021"/>
                  </a:lnTo>
                  <a:lnTo>
                    <a:pt x="1265809" y="668147"/>
                  </a:lnTo>
                  <a:lnTo>
                    <a:pt x="1265809" y="648970"/>
                  </a:lnTo>
                  <a:lnTo>
                    <a:pt x="1257935" y="641223"/>
                  </a:lnTo>
                  <a:close/>
                </a:path>
                <a:path w="6172200" h="1781175">
                  <a:moveTo>
                    <a:pt x="625094" y="641223"/>
                  </a:moveTo>
                  <a:lnTo>
                    <a:pt x="605916" y="641223"/>
                  </a:lnTo>
                  <a:lnTo>
                    <a:pt x="598042" y="648970"/>
                  </a:lnTo>
                  <a:lnTo>
                    <a:pt x="598042" y="668147"/>
                  </a:lnTo>
                  <a:lnTo>
                    <a:pt x="605916" y="676021"/>
                  </a:lnTo>
                  <a:lnTo>
                    <a:pt x="625094" y="676021"/>
                  </a:lnTo>
                  <a:lnTo>
                    <a:pt x="632840" y="668147"/>
                  </a:lnTo>
                  <a:lnTo>
                    <a:pt x="632840" y="648970"/>
                  </a:lnTo>
                  <a:lnTo>
                    <a:pt x="625094" y="641223"/>
                  </a:lnTo>
                  <a:close/>
                </a:path>
                <a:path w="6172200" h="1781175">
                  <a:moveTo>
                    <a:pt x="3075431" y="635508"/>
                  </a:moveTo>
                  <a:lnTo>
                    <a:pt x="3056128" y="635508"/>
                  </a:lnTo>
                  <a:lnTo>
                    <a:pt x="3048380" y="643254"/>
                  </a:lnTo>
                  <a:lnTo>
                    <a:pt x="3048380" y="662432"/>
                  </a:lnTo>
                  <a:lnTo>
                    <a:pt x="3056128" y="670178"/>
                  </a:lnTo>
                  <a:lnTo>
                    <a:pt x="3075431" y="670178"/>
                  </a:lnTo>
                  <a:lnTo>
                    <a:pt x="3083179" y="662432"/>
                  </a:lnTo>
                  <a:lnTo>
                    <a:pt x="3083179" y="643254"/>
                  </a:lnTo>
                  <a:lnTo>
                    <a:pt x="3075431" y="635508"/>
                  </a:lnTo>
                  <a:close/>
                </a:path>
                <a:path w="6172200" h="1781175">
                  <a:moveTo>
                    <a:pt x="6112129" y="623951"/>
                  </a:moveTo>
                  <a:lnTo>
                    <a:pt x="6092952" y="623951"/>
                  </a:lnTo>
                  <a:lnTo>
                    <a:pt x="6085078" y="631698"/>
                  </a:lnTo>
                  <a:lnTo>
                    <a:pt x="6085078" y="650875"/>
                  </a:lnTo>
                  <a:lnTo>
                    <a:pt x="6092952" y="658622"/>
                  </a:lnTo>
                  <a:lnTo>
                    <a:pt x="6112129" y="658622"/>
                  </a:lnTo>
                  <a:lnTo>
                    <a:pt x="6120003" y="650875"/>
                  </a:lnTo>
                  <a:lnTo>
                    <a:pt x="6120003" y="631698"/>
                  </a:lnTo>
                  <a:lnTo>
                    <a:pt x="6112129" y="623951"/>
                  </a:lnTo>
                  <a:close/>
                </a:path>
                <a:path w="6172200" h="1781175">
                  <a:moveTo>
                    <a:pt x="2947670" y="623951"/>
                  </a:moveTo>
                  <a:lnTo>
                    <a:pt x="2928366" y="623951"/>
                  </a:lnTo>
                  <a:lnTo>
                    <a:pt x="2920619" y="631698"/>
                  </a:lnTo>
                  <a:lnTo>
                    <a:pt x="2920619" y="650875"/>
                  </a:lnTo>
                  <a:lnTo>
                    <a:pt x="2928366" y="658622"/>
                  </a:lnTo>
                  <a:lnTo>
                    <a:pt x="2947670" y="658622"/>
                  </a:lnTo>
                  <a:lnTo>
                    <a:pt x="2955416" y="650875"/>
                  </a:lnTo>
                  <a:lnTo>
                    <a:pt x="2955416" y="631698"/>
                  </a:lnTo>
                  <a:lnTo>
                    <a:pt x="2947670" y="623951"/>
                  </a:lnTo>
                  <a:close/>
                </a:path>
                <a:path w="6172200" h="1781175">
                  <a:moveTo>
                    <a:pt x="3899916" y="618109"/>
                  </a:moveTo>
                  <a:lnTo>
                    <a:pt x="3880611" y="618109"/>
                  </a:lnTo>
                  <a:lnTo>
                    <a:pt x="3872865" y="625855"/>
                  </a:lnTo>
                  <a:lnTo>
                    <a:pt x="3872865" y="645033"/>
                  </a:lnTo>
                  <a:lnTo>
                    <a:pt x="3880611" y="652779"/>
                  </a:lnTo>
                  <a:lnTo>
                    <a:pt x="3899916" y="652779"/>
                  </a:lnTo>
                  <a:lnTo>
                    <a:pt x="3907663" y="645033"/>
                  </a:lnTo>
                  <a:lnTo>
                    <a:pt x="3907663" y="625855"/>
                  </a:lnTo>
                  <a:lnTo>
                    <a:pt x="3899916" y="618109"/>
                  </a:lnTo>
                  <a:close/>
                </a:path>
                <a:path w="6172200" h="1781175">
                  <a:moveTo>
                    <a:pt x="5757926" y="606551"/>
                  </a:moveTo>
                  <a:lnTo>
                    <a:pt x="5738749" y="606551"/>
                  </a:lnTo>
                  <a:lnTo>
                    <a:pt x="5730875" y="614299"/>
                  </a:lnTo>
                  <a:lnTo>
                    <a:pt x="5730875" y="633476"/>
                  </a:lnTo>
                  <a:lnTo>
                    <a:pt x="5738749" y="641223"/>
                  </a:lnTo>
                  <a:lnTo>
                    <a:pt x="5757926" y="641223"/>
                  </a:lnTo>
                  <a:lnTo>
                    <a:pt x="5765800" y="633476"/>
                  </a:lnTo>
                  <a:lnTo>
                    <a:pt x="5765800" y="614299"/>
                  </a:lnTo>
                  <a:lnTo>
                    <a:pt x="5757926" y="606551"/>
                  </a:lnTo>
                  <a:close/>
                </a:path>
                <a:path w="6172200" h="1781175">
                  <a:moveTo>
                    <a:pt x="2593466" y="606551"/>
                  </a:moveTo>
                  <a:lnTo>
                    <a:pt x="2574163" y="606551"/>
                  </a:lnTo>
                  <a:lnTo>
                    <a:pt x="2566416" y="614299"/>
                  </a:lnTo>
                  <a:lnTo>
                    <a:pt x="2566416" y="633476"/>
                  </a:lnTo>
                  <a:lnTo>
                    <a:pt x="2574163" y="641223"/>
                  </a:lnTo>
                  <a:lnTo>
                    <a:pt x="2593466" y="641223"/>
                  </a:lnTo>
                  <a:lnTo>
                    <a:pt x="2601214" y="633476"/>
                  </a:lnTo>
                  <a:lnTo>
                    <a:pt x="2601214" y="614299"/>
                  </a:lnTo>
                  <a:lnTo>
                    <a:pt x="2593466" y="606551"/>
                  </a:lnTo>
                  <a:close/>
                </a:path>
                <a:path w="6172200" h="1781175">
                  <a:moveTo>
                    <a:pt x="2262504" y="606551"/>
                  </a:moveTo>
                  <a:lnTo>
                    <a:pt x="2243201" y="606551"/>
                  </a:lnTo>
                  <a:lnTo>
                    <a:pt x="2235454" y="614299"/>
                  </a:lnTo>
                  <a:lnTo>
                    <a:pt x="2235454" y="633476"/>
                  </a:lnTo>
                  <a:lnTo>
                    <a:pt x="2243201" y="641223"/>
                  </a:lnTo>
                  <a:lnTo>
                    <a:pt x="2262504" y="641223"/>
                  </a:lnTo>
                  <a:lnTo>
                    <a:pt x="2270252" y="633476"/>
                  </a:lnTo>
                  <a:lnTo>
                    <a:pt x="2270252" y="614299"/>
                  </a:lnTo>
                  <a:lnTo>
                    <a:pt x="2262504" y="606551"/>
                  </a:lnTo>
                  <a:close/>
                </a:path>
                <a:path w="6172200" h="1781175">
                  <a:moveTo>
                    <a:pt x="1472819" y="606551"/>
                  </a:moveTo>
                  <a:lnTo>
                    <a:pt x="1453641" y="606551"/>
                  </a:lnTo>
                  <a:lnTo>
                    <a:pt x="1445767" y="614299"/>
                  </a:lnTo>
                  <a:lnTo>
                    <a:pt x="1445767" y="633476"/>
                  </a:lnTo>
                  <a:lnTo>
                    <a:pt x="1453641" y="641223"/>
                  </a:lnTo>
                  <a:lnTo>
                    <a:pt x="1472819" y="641223"/>
                  </a:lnTo>
                  <a:lnTo>
                    <a:pt x="1480692" y="633476"/>
                  </a:lnTo>
                  <a:lnTo>
                    <a:pt x="1480692" y="614299"/>
                  </a:lnTo>
                  <a:lnTo>
                    <a:pt x="1472819" y="606551"/>
                  </a:lnTo>
                  <a:close/>
                </a:path>
                <a:path w="6172200" h="1781175">
                  <a:moveTo>
                    <a:pt x="880617" y="606551"/>
                  </a:moveTo>
                  <a:lnTo>
                    <a:pt x="861313" y="606551"/>
                  </a:lnTo>
                  <a:lnTo>
                    <a:pt x="853566" y="614299"/>
                  </a:lnTo>
                  <a:lnTo>
                    <a:pt x="853566" y="633476"/>
                  </a:lnTo>
                  <a:lnTo>
                    <a:pt x="861313" y="641223"/>
                  </a:lnTo>
                  <a:lnTo>
                    <a:pt x="880617" y="641223"/>
                  </a:lnTo>
                  <a:lnTo>
                    <a:pt x="888364" y="633476"/>
                  </a:lnTo>
                  <a:lnTo>
                    <a:pt x="888364" y="614299"/>
                  </a:lnTo>
                  <a:lnTo>
                    <a:pt x="880617" y="606551"/>
                  </a:lnTo>
                  <a:close/>
                </a:path>
                <a:path w="6172200" h="1781175">
                  <a:moveTo>
                    <a:pt x="5641848" y="594995"/>
                  </a:moveTo>
                  <a:lnTo>
                    <a:pt x="5622544" y="594995"/>
                  </a:lnTo>
                  <a:lnTo>
                    <a:pt x="5614797" y="602741"/>
                  </a:lnTo>
                  <a:lnTo>
                    <a:pt x="5614797" y="621919"/>
                  </a:lnTo>
                  <a:lnTo>
                    <a:pt x="5622544" y="629665"/>
                  </a:lnTo>
                  <a:lnTo>
                    <a:pt x="5641848" y="629665"/>
                  </a:lnTo>
                  <a:lnTo>
                    <a:pt x="5649595" y="621919"/>
                  </a:lnTo>
                  <a:lnTo>
                    <a:pt x="5649595" y="602741"/>
                  </a:lnTo>
                  <a:lnTo>
                    <a:pt x="5641848" y="594995"/>
                  </a:lnTo>
                  <a:close/>
                </a:path>
                <a:path w="6172200" h="1781175">
                  <a:moveTo>
                    <a:pt x="2396109" y="594995"/>
                  </a:moveTo>
                  <a:lnTo>
                    <a:pt x="2376804" y="594995"/>
                  </a:lnTo>
                  <a:lnTo>
                    <a:pt x="2369058" y="602741"/>
                  </a:lnTo>
                  <a:lnTo>
                    <a:pt x="2369058" y="621919"/>
                  </a:lnTo>
                  <a:lnTo>
                    <a:pt x="2376804" y="629665"/>
                  </a:lnTo>
                  <a:lnTo>
                    <a:pt x="2396109" y="629665"/>
                  </a:lnTo>
                  <a:lnTo>
                    <a:pt x="2403855" y="621919"/>
                  </a:lnTo>
                  <a:lnTo>
                    <a:pt x="2403855" y="602741"/>
                  </a:lnTo>
                  <a:lnTo>
                    <a:pt x="2396109" y="594995"/>
                  </a:lnTo>
                  <a:close/>
                </a:path>
                <a:path w="6172200" h="1781175">
                  <a:moveTo>
                    <a:pt x="5914771" y="589152"/>
                  </a:moveTo>
                  <a:lnTo>
                    <a:pt x="5895467" y="589152"/>
                  </a:lnTo>
                  <a:lnTo>
                    <a:pt x="5887720" y="596900"/>
                  </a:lnTo>
                  <a:lnTo>
                    <a:pt x="5887720" y="616076"/>
                  </a:lnTo>
                  <a:lnTo>
                    <a:pt x="5895467" y="623951"/>
                  </a:lnTo>
                  <a:lnTo>
                    <a:pt x="5914771" y="623951"/>
                  </a:lnTo>
                  <a:lnTo>
                    <a:pt x="5922518" y="616076"/>
                  </a:lnTo>
                  <a:lnTo>
                    <a:pt x="5922518" y="596900"/>
                  </a:lnTo>
                  <a:lnTo>
                    <a:pt x="5914771" y="589152"/>
                  </a:lnTo>
                  <a:close/>
                </a:path>
                <a:path w="6172200" h="1781175">
                  <a:moveTo>
                    <a:pt x="3487674" y="589152"/>
                  </a:moveTo>
                  <a:lnTo>
                    <a:pt x="3468370" y="589152"/>
                  </a:lnTo>
                  <a:lnTo>
                    <a:pt x="3460623" y="596900"/>
                  </a:lnTo>
                  <a:lnTo>
                    <a:pt x="3460623" y="616076"/>
                  </a:lnTo>
                  <a:lnTo>
                    <a:pt x="3468370" y="623951"/>
                  </a:lnTo>
                  <a:lnTo>
                    <a:pt x="3487674" y="623951"/>
                  </a:lnTo>
                  <a:lnTo>
                    <a:pt x="3495421" y="616076"/>
                  </a:lnTo>
                  <a:lnTo>
                    <a:pt x="3495421" y="596900"/>
                  </a:lnTo>
                  <a:lnTo>
                    <a:pt x="3487674" y="589152"/>
                  </a:lnTo>
                  <a:close/>
                </a:path>
                <a:path w="6172200" h="1781175">
                  <a:moveTo>
                    <a:pt x="2088261" y="589152"/>
                  </a:moveTo>
                  <a:lnTo>
                    <a:pt x="2069084" y="589152"/>
                  </a:lnTo>
                  <a:lnTo>
                    <a:pt x="2061210" y="596900"/>
                  </a:lnTo>
                  <a:lnTo>
                    <a:pt x="2061210" y="616076"/>
                  </a:lnTo>
                  <a:lnTo>
                    <a:pt x="2069084" y="623951"/>
                  </a:lnTo>
                  <a:lnTo>
                    <a:pt x="2088261" y="623951"/>
                  </a:lnTo>
                  <a:lnTo>
                    <a:pt x="2096135" y="616076"/>
                  </a:lnTo>
                  <a:lnTo>
                    <a:pt x="2096135" y="596900"/>
                  </a:lnTo>
                  <a:lnTo>
                    <a:pt x="2088261" y="589152"/>
                  </a:lnTo>
                  <a:close/>
                </a:path>
                <a:path w="6172200" h="1781175">
                  <a:moveTo>
                    <a:pt x="1978025" y="583438"/>
                  </a:moveTo>
                  <a:lnTo>
                    <a:pt x="1958721" y="583438"/>
                  </a:lnTo>
                  <a:lnTo>
                    <a:pt x="1950974" y="591185"/>
                  </a:lnTo>
                  <a:lnTo>
                    <a:pt x="1950974" y="610362"/>
                  </a:lnTo>
                  <a:lnTo>
                    <a:pt x="1958721" y="618109"/>
                  </a:lnTo>
                  <a:lnTo>
                    <a:pt x="1978025" y="618109"/>
                  </a:lnTo>
                  <a:lnTo>
                    <a:pt x="1985772" y="610362"/>
                  </a:lnTo>
                  <a:lnTo>
                    <a:pt x="1985772" y="591185"/>
                  </a:lnTo>
                  <a:lnTo>
                    <a:pt x="1978025" y="583438"/>
                  </a:lnTo>
                  <a:close/>
                </a:path>
                <a:path w="6172200" h="1781175">
                  <a:moveTo>
                    <a:pt x="1606423" y="583438"/>
                  </a:moveTo>
                  <a:lnTo>
                    <a:pt x="1587119" y="583438"/>
                  </a:lnTo>
                  <a:lnTo>
                    <a:pt x="1579372" y="591185"/>
                  </a:lnTo>
                  <a:lnTo>
                    <a:pt x="1579372" y="610362"/>
                  </a:lnTo>
                  <a:lnTo>
                    <a:pt x="1587119" y="618109"/>
                  </a:lnTo>
                  <a:lnTo>
                    <a:pt x="1606423" y="618109"/>
                  </a:lnTo>
                  <a:lnTo>
                    <a:pt x="1614170" y="610362"/>
                  </a:lnTo>
                  <a:lnTo>
                    <a:pt x="1614170" y="591185"/>
                  </a:lnTo>
                  <a:lnTo>
                    <a:pt x="1606423" y="583438"/>
                  </a:lnTo>
                  <a:close/>
                </a:path>
                <a:path w="6172200" h="1781175">
                  <a:moveTo>
                    <a:pt x="1002538" y="583438"/>
                  </a:moveTo>
                  <a:lnTo>
                    <a:pt x="983234" y="583438"/>
                  </a:lnTo>
                  <a:lnTo>
                    <a:pt x="975487" y="591185"/>
                  </a:lnTo>
                  <a:lnTo>
                    <a:pt x="975487" y="610362"/>
                  </a:lnTo>
                  <a:lnTo>
                    <a:pt x="983234" y="618109"/>
                  </a:lnTo>
                  <a:lnTo>
                    <a:pt x="1002538" y="618109"/>
                  </a:lnTo>
                  <a:lnTo>
                    <a:pt x="1010285" y="610362"/>
                  </a:lnTo>
                  <a:lnTo>
                    <a:pt x="1010285" y="591185"/>
                  </a:lnTo>
                  <a:lnTo>
                    <a:pt x="1002538" y="583438"/>
                  </a:lnTo>
                  <a:close/>
                </a:path>
                <a:path w="6172200" h="1781175">
                  <a:moveTo>
                    <a:pt x="497332" y="583438"/>
                  </a:moveTo>
                  <a:lnTo>
                    <a:pt x="478154" y="583438"/>
                  </a:lnTo>
                  <a:lnTo>
                    <a:pt x="470280" y="591185"/>
                  </a:lnTo>
                  <a:lnTo>
                    <a:pt x="470280" y="610362"/>
                  </a:lnTo>
                  <a:lnTo>
                    <a:pt x="478154" y="618109"/>
                  </a:lnTo>
                  <a:lnTo>
                    <a:pt x="497332" y="618109"/>
                  </a:lnTo>
                  <a:lnTo>
                    <a:pt x="505205" y="610362"/>
                  </a:lnTo>
                  <a:lnTo>
                    <a:pt x="505205" y="591185"/>
                  </a:lnTo>
                  <a:lnTo>
                    <a:pt x="497332" y="583438"/>
                  </a:lnTo>
                  <a:close/>
                </a:path>
                <a:path w="6172200" h="1781175">
                  <a:moveTo>
                    <a:pt x="375412" y="583438"/>
                  </a:moveTo>
                  <a:lnTo>
                    <a:pt x="356235" y="583438"/>
                  </a:lnTo>
                  <a:lnTo>
                    <a:pt x="348361" y="591185"/>
                  </a:lnTo>
                  <a:lnTo>
                    <a:pt x="348361" y="610362"/>
                  </a:lnTo>
                  <a:lnTo>
                    <a:pt x="356235" y="618109"/>
                  </a:lnTo>
                  <a:lnTo>
                    <a:pt x="375412" y="618109"/>
                  </a:lnTo>
                  <a:lnTo>
                    <a:pt x="383159" y="610362"/>
                  </a:lnTo>
                  <a:lnTo>
                    <a:pt x="383159" y="591185"/>
                  </a:lnTo>
                  <a:lnTo>
                    <a:pt x="375412" y="583438"/>
                  </a:lnTo>
                  <a:close/>
                </a:path>
                <a:path w="6172200" h="1781175">
                  <a:moveTo>
                    <a:pt x="3255391" y="577596"/>
                  </a:moveTo>
                  <a:lnTo>
                    <a:pt x="3236214" y="577596"/>
                  </a:lnTo>
                  <a:lnTo>
                    <a:pt x="3228340" y="585342"/>
                  </a:lnTo>
                  <a:lnTo>
                    <a:pt x="3228340" y="604520"/>
                  </a:lnTo>
                  <a:lnTo>
                    <a:pt x="3236214" y="612266"/>
                  </a:lnTo>
                  <a:lnTo>
                    <a:pt x="3255391" y="612266"/>
                  </a:lnTo>
                  <a:lnTo>
                    <a:pt x="3263138" y="604520"/>
                  </a:lnTo>
                  <a:lnTo>
                    <a:pt x="3263138" y="585342"/>
                  </a:lnTo>
                  <a:lnTo>
                    <a:pt x="3255391" y="577596"/>
                  </a:lnTo>
                  <a:close/>
                </a:path>
                <a:path w="6172200" h="1781175">
                  <a:moveTo>
                    <a:pt x="3766311" y="571753"/>
                  </a:moveTo>
                  <a:lnTo>
                    <a:pt x="3747134" y="571753"/>
                  </a:lnTo>
                  <a:lnTo>
                    <a:pt x="3739260" y="579627"/>
                  </a:lnTo>
                  <a:lnTo>
                    <a:pt x="3739260" y="598804"/>
                  </a:lnTo>
                  <a:lnTo>
                    <a:pt x="3747134" y="606551"/>
                  </a:lnTo>
                  <a:lnTo>
                    <a:pt x="3766311" y="606551"/>
                  </a:lnTo>
                  <a:lnTo>
                    <a:pt x="3774185" y="598804"/>
                  </a:lnTo>
                  <a:lnTo>
                    <a:pt x="3774185" y="579627"/>
                  </a:lnTo>
                  <a:lnTo>
                    <a:pt x="3766311" y="571753"/>
                  </a:lnTo>
                  <a:close/>
                </a:path>
                <a:path w="6172200" h="1781175">
                  <a:moveTo>
                    <a:pt x="5444363" y="566038"/>
                  </a:moveTo>
                  <a:lnTo>
                    <a:pt x="5425185" y="566038"/>
                  </a:lnTo>
                  <a:lnTo>
                    <a:pt x="5417311" y="573786"/>
                  </a:lnTo>
                  <a:lnTo>
                    <a:pt x="5417311" y="592963"/>
                  </a:lnTo>
                  <a:lnTo>
                    <a:pt x="5425185" y="600710"/>
                  </a:lnTo>
                  <a:lnTo>
                    <a:pt x="5444363" y="600710"/>
                  </a:lnTo>
                  <a:lnTo>
                    <a:pt x="5452236" y="592963"/>
                  </a:lnTo>
                  <a:lnTo>
                    <a:pt x="5452236" y="573786"/>
                  </a:lnTo>
                  <a:lnTo>
                    <a:pt x="5444363" y="566038"/>
                  </a:lnTo>
                  <a:close/>
                </a:path>
                <a:path w="6172200" h="1781175">
                  <a:moveTo>
                    <a:pt x="4027678" y="566038"/>
                  </a:moveTo>
                  <a:lnTo>
                    <a:pt x="4008374" y="566038"/>
                  </a:lnTo>
                  <a:lnTo>
                    <a:pt x="4000627" y="573786"/>
                  </a:lnTo>
                  <a:lnTo>
                    <a:pt x="4000627" y="592963"/>
                  </a:lnTo>
                  <a:lnTo>
                    <a:pt x="4008374" y="600710"/>
                  </a:lnTo>
                  <a:lnTo>
                    <a:pt x="4027678" y="600710"/>
                  </a:lnTo>
                  <a:lnTo>
                    <a:pt x="4035425" y="592963"/>
                  </a:lnTo>
                  <a:lnTo>
                    <a:pt x="4035425" y="573786"/>
                  </a:lnTo>
                  <a:lnTo>
                    <a:pt x="4027678" y="566038"/>
                  </a:lnTo>
                  <a:close/>
                </a:path>
                <a:path w="6172200" h="1781175">
                  <a:moveTo>
                    <a:pt x="1832864" y="566038"/>
                  </a:moveTo>
                  <a:lnTo>
                    <a:pt x="1813560" y="566038"/>
                  </a:lnTo>
                  <a:lnTo>
                    <a:pt x="1805813" y="573786"/>
                  </a:lnTo>
                  <a:lnTo>
                    <a:pt x="1805813" y="592963"/>
                  </a:lnTo>
                  <a:lnTo>
                    <a:pt x="1813560" y="600710"/>
                  </a:lnTo>
                  <a:lnTo>
                    <a:pt x="1832864" y="600710"/>
                  </a:lnTo>
                  <a:lnTo>
                    <a:pt x="1840611" y="592963"/>
                  </a:lnTo>
                  <a:lnTo>
                    <a:pt x="1840611" y="573786"/>
                  </a:lnTo>
                  <a:lnTo>
                    <a:pt x="1832864" y="566038"/>
                  </a:lnTo>
                  <a:close/>
                </a:path>
                <a:path w="6172200" h="1781175">
                  <a:moveTo>
                    <a:pt x="1118615" y="566038"/>
                  </a:moveTo>
                  <a:lnTo>
                    <a:pt x="1099439" y="566038"/>
                  </a:lnTo>
                  <a:lnTo>
                    <a:pt x="1091564" y="573786"/>
                  </a:lnTo>
                  <a:lnTo>
                    <a:pt x="1091564" y="592963"/>
                  </a:lnTo>
                  <a:lnTo>
                    <a:pt x="1099439" y="600710"/>
                  </a:lnTo>
                  <a:lnTo>
                    <a:pt x="1118615" y="600710"/>
                  </a:lnTo>
                  <a:lnTo>
                    <a:pt x="1126489" y="592963"/>
                  </a:lnTo>
                  <a:lnTo>
                    <a:pt x="1126489" y="573786"/>
                  </a:lnTo>
                  <a:lnTo>
                    <a:pt x="1118615" y="566038"/>
                  </a:lnTo>
                  <a:close/>
                </a:path>
                <a:path w="6172200" h="1781175">
                  <a:moveTo>
                    <a:pt x="6013450" y="560197"/>
                  </a:moveTo>
                  <a:lnTo>
                    <a:pt x="5994146" y="560197"/>
                  </a:lnTo>
                  <a:lnTo>
                    <a:pt x="5986399" y="568071"/>
                  </a:lnTo>
                  <a:lnTo>
                    <a:pt x="5986399" y="587248"/>
                  </a:lnTo>
                  <a:lnTo>
                    <a:pt x="5994146" y="594995"/>
                  </a:lnTo>
                  <a:lnTo>
                    <a:pt x="6013450" y="594995"/>
                  </a:lnTo>
                  <a:lnTo>
                    <a:pt x="6021197" y="587248"/>
                  </a:lnTo>
                  <a:lnTo>
                    <a:pt x="6021197" y="568071"/>
                  </a:lnTo>
                  <a:lnTo>
                    <a:pt x="6013450" y="560197"/>
                  </a:lnTo>
                  <a:close/>
                </a:path>
                <a:path w="6172200" h="1781175">
                  <a:moveTo>
                    <a:pt x="3371469" y="560197"/>
                  </a:moveTo>
                  <a:lnTo>
                    <a:pt x="3352292" y="560197"/>
                  </a:lnTo>
                  <a:lnTo>
                    <a:pt x="3344545" y="568071"/>
                  </a:lnTo>
                  <a:lnTo>
                    <a:pt x="3344545" y="587248"/>
                  </a:lnTo>
                  <a:lnTo>
                    <a:pt x="3352292" y="594995"/>
                  </a:lnTo>
                  <a:lnTo>
                    <a:pt x="3371469" y="594995"/>
                  </a:lnTo>
                  <a:lnTo>
                    <a:pt x="3379343" y="587248"/>
                  </a:lnTo>
                  <a:lnTo>
                    <a:pt x="3379343" y="568071"/>
                  </a:lnTo>
                  <a:lnTo>
                    <a:pt x="3371469" y="560197"/>
                  </a:lnTo>
                  <a:close/>
                </a:path>
                <a:path w="6172200" h="1781175">
                  <a:moveTo>
                    <a:pt x="2796666" y="560197"/>
                  </a:moveTo>
                  <a:lnTo>
                    <a:pt x="2777490" y="560197"/>
                  </a:lnTo>
                  <a:lnTo>
                    <a:pt x="2769616" y="568071"/>
                  </a:lnTo>
                  <a:lnTo>
                    <a:pt x="2769616" y="587248"/>
                  </a:lnTo>
                  <a:lnTo>
                    <a:pt x="2777490" y="594995"/>
                  </a:lnTo>
                  <a:lnTo>
                    <a:pt x="2796666" y="594995"/>
                  </a:lnTo>
                  <a:lnTo>
                    <a:pt x="2804541" y="587248"/>
                  </a:lnTo>
                  <a:lnTo>
                    <a:pt x="2804541" y="568071"/>
                  </a:lnTo>
                  <a:lnTo>
                    <a:pt x="2796666" y="560197"/>
                  </a:lnTo>
                  <a:close/>
                </a:path>
                <a:path w="6172200" h="1781175">
                  <a:moveTo>
                    <a:pt x="4346956" y="554482"/>
                  </a:moveTo>
                  <a:lnTo>
                    <a:pt x="4327779" y="554482"/>
                  </a:lnTo>
                  <a:lnTo>
                    <a:pt x="4319905" y="562228"/>
                  </a:lnTo>
                  <a:lnTo>
                    <a:pt x="4319905" y="581405"/>
                  </a:lnTo>
                  <a:lnTo>
                    <a:pt x="4327779" y="589152"/>
                  </a:lnTo>
                  <a:lnTo>
                    <a:pt x="4346956" y="589152"/>
                  </a:lnTo>
                  <a:lnTo>
                    <a:pt x="4354830" y="581405"/>
                  </a:lnTo>
                  <a:lnTo>
                    <a:pt x="4354830" y="562228"/>
                  </a:lnTo>
                  <a:lnTo>
                    <a:pt x="4346956" y="554482"/>
                  </a:lnTo>
                  <a:close/>
                </a:path>
                <a:path w="6172200" h="1781175">
                  <a:moveTo>
                    <a:pt x="4178554" y="554482"/>
                  </a:moveTo>
                  <a:lnTo>
                    <a:pt x="4159377" y="554482"/>
                  </a:lnTo>
                  <a:lnTo>
                    <a:pt x="4151629" y="562228"/>
                  </a:lnTo>
                  <a:lnTo>
                    <a:pt x="4151629" y="581405"/>
                  </a:lnTo>
                  <a:lnTo>
                    <a:pt x="4159377" y="589152"/>
                  </a:lnTo>
                  <a:lnTo>
                    <a:pt x="4178554" y="589152"/>
                  </a:lnTo>
                  <a:lnTo>
                    <a:pt x="4186428" y="581405"/>
                  </a:lnTo>
                  <a:lnTo>
                    <a:pt x="4186428" y="562228"/>
                  </a:lnTo>
                  <a:lnTo>
                    <a:pt x="4178554" y="554482"/>
                  </a:lnTo>
                  <a:close/>
                </a:path>
                <a:path w="6172200" h="1781175">
                  <a:moveTo>
                    <a:pt x="1345057" y="548639"/>
                  </a:moveTo>
                  <a:lnTo>
                    <a:pt x="1325879" y="548639"/>
                  </a:lnTo>
                  <a:lnTo>
                    <a:pt x="1318005" y="556387"/>
                  </a:lnTo>
                  <a:lnTo>
                    <a:pt x="1318005" y="575563"/>
                  </a:lnTo>
                  <a:lnTo>
                    <a:pt x="1325879" y="583438"/>
                  </a:lnTo>
                  <a:lnTo>
                    <a:pt x="1345057" y="583438"/>
                  </a:lnTo>
                  <a:lnTo>
                    <a:pt x="1352930" y="575563"/>
                  </a:lnTo>
                  <a:lnTo>
                    <a:pt x="1352930" y="556387"/>
                  </a:lnTo>
                  <a:lnTo>
                    <a:pt x="1345057" y="548639"/>
                  </a:lnTo>
                  <a:close/>
                </a:path>
                <a:path w="6172200" h="1781175">
                  <a:moveTo>
                    <a:pt x="131572" y="542925"/>
                  </a:moveTo>
                  <a:lnTo>
                    <a:pt x="112267" y="542925"/>
                  </a:lnTo>
                  <a:lnTo>
                    <a:pt x="104521" y="550672"/>
                  </a:lnTo>
                  <a:lnTo>
                    <a:pt x="104521" y="569849"/>
                  </a:lnTo>
                  <a:lnTo>
                    <a:pt x="112267" y="577596"/>
                  </a:lnTo>
                  <a:lnTo>
                    <a:pt x="131572" y="577596"/>
                  </a:lnTo>
                  <a:lnTo>
                    <a:pt x="139319" y="569849"/>
                  </a:lnTo>
                  <a:lnTo>
                    <a:pt x="139319" y="550672"/>
                  </a:lnTo>
                  <a:lnTo>
                    <a:pt x="131572" y="542925"/>
                  </a:lnTo>
                  <a:close/>
                </a:path>
                <a:path w="6172200" h="1781175">
                  <a:moveTo>
                    <a:pt x="2506345" y="537083"/>
                  </a:moveTo>
                  <a:lnTo>
                    <a:pt x="2487167" y="537083"/>
                  </a:lnTo>
                  <a:lnTo>
                    <a:pt x="2479294" y="544829"/>
                  </a:lnTo>
                  <a:lnTo>
                    <a:pt x="2479294" y="564007"/>
                  </a:lnTo>
                  <a:lnTo>
                    <a:pt x="2487167" y="571753"/>
                  </a:lnTo>
                  <a:lnTo>
                    <a:pt x="2506345" y="571753"/>
                  </a:lnTo>
                  <a:lnTo>
                    <a:pt x="2514219" y="564007"/>
                  </a:lnTo>
                  <a:lnTo>
                    <a:pt x="2514219" y="544829"/>
                  </a:lnTo>
                  <a:lnTo>
                    <a:pt x="2506345" y="537083"/>
                  </a:lnTo>
                  <a:close/>
                </a:path>
                <a:path w="6172200" h="1781175">
                  <a:moveTo>
                    <a:pt x="247650" y="537083"/>
                  </a:moveTo>
                  <a:lnTo>
                    <a:pt x="228473" y="537083"/>
                  </a:lnTo>
                  <a:lnTo>
                    <a:pt x="220599" y="544829"/>
                  </a:lnTo>
                  <a:lnTo>
                    <a:pt x="220599" y="564007"/>
                  </a:lnTo>
                  <a:lnTo>
                    <a:pt x="228473" y="571753"/>
                  </a:lnTo>
                  <a:lnTo>
                    <a:pt x="247650" y="571753"/>
                  </a:lnTo>
                  <a:lnTo>
                    <a:pt x="255524" y="564007"/>
                  </a:lnTo>
                  <a:lnTo>
                    <a:pt x="255524" y="544829"/>
                  </a:lnTo>
                  <a:lnTo>
                    <a:pt x="247650" y="537083"/>
                  </a:lnTo>
                  <a:close/>
                </a:path>
                <a:path w="6172200" h="1781175">
                  <a:moveTo>
                    <a:pt x="1687702" y="531367"/>
                  </a:moveTo>
                  <a:lnTo>
                    <a:pt x="1668399" y="531367"/>
                  </a:lnTo>
                  <a:lnTo>
                    <a:pt x="1660652" y="539114"/>
                  </a:lnTo>
                  <a:lnTo>
                    <a:pt x="1660652" y="558291"/>
                  </a:lnTo>
                  <a:lnTo>
                    <a:pt x="1668399" y="566038"/>
                  </a:lnTo>
                  <a:lnTo>
                    <a:pt x="1687702" y="566038"/>
                  </a:lnTo>
                  <a:lnTo>
                    <a:pt x="1695450" y="558291"/>
                  </a:lnTo>
                  <a:lnTo>
                    <a:pt x="1695450" y="539114"/>
                  </a:lnTo>
                  <a:lnTo>
                    <a:pt x="1687702" y="531367"/>
                  </a:lnTo>
                  <a:close/>
                </a:path>
                <a:path w="6172200" h="1781175">
                  <a:moveTo>
                    <a:pt x="3615435" y="525526"/>
                  </a:moveTo>
                  <a:lnTo>
                    <a:pt x="3596131" y="525526"/>
                  </a:lnTo>
                  <a:lnTo>
                    <a:pt x="3588384" y="533273"/>
                  </a:lnTo>
                  <a:lnTo>
                    <a:pt x="3588384" y="552450"/>
                  </a:lnTo>
                  <a:lnTo>
                    <a:pt x="3596131" y="560197"/>
                  </a:lnTo>
                  <a:lnTo>
                    <a:pt x="3615435" y="560197"/>
                  </a:lnTo>
                  <a:lnTo>
                    <a:pt x="3623182" y="552450"/>
                  </a:lnTo>
                  <a:lnTo>
                    <a:pt x="3623182" y="533273"/>
                  </a:lnTo>
                  <a:lnTo>
                    <a:pt x="3615435" y="525526"/>
                  </a:lnTo>
                  <a:close/>
                </a:path>
                <a:path w="6172200" h="1781175">
                  <a:moveTo>
                    <a:pt x="2680589" y="525526"/>
                  </a:moveTo>
                  <a:lnTo>
                    <a:pt x="2661285" y="525526"/>
                  </a:lnTo>
                  <a:lnTo>
                    <a:pt x="2653538" y="533273"/>
                  </a:lnTo>
                  <a:lnTo>
                    <a:pt x="2653538" y="552450"/>
                  </a:lnTo>
                  <a:lnTo>
                    <a:pt x="2661285" y="560197"/>
                  </a:lnTo>
                  <a:lnTo>
                    <a:pt x="2680589" y="560197"/>
                  </a:lnTo>
                  <a:lnTo>
                    <a:pt x="2688336" y="552450"/>
                  </a:lnTo>
                  <a:lnTo>
                    <a:pt x="2688336" y="533273"/>
                  </a:lnTo>
                  <a:lnTo>
                    <a:pt x="2680589" y="525526"/>
                  </a:lnTo>
                  <a:close/>
                </a:path>
                <a:path w="6172200" h="1781175">
                  <a:moveTo>
                    <a:pt x="712215" y="525526"/>
                  </a:moveTo>
                  <a:lnTo>
                    <a:pt x="692912" y="525526"/>
                  </a:lnTo>
                  <a:lnTo>
                    <a:pt x="685164" y="533273"/>
                  </a:lnTo>
                  <a:lnTo>
                    <a:pt x="685164" y="552450"/>
                  </a:lnTo>
                  <a:lnTo>
                    <a:pt x="692912" y="560197"/>
                  </a:lnTo>
                  <a:lnTo>
                    <a:pt x="712215" y="560197"/>
                  </a:lnTo>
                  <a:lnTo>
                    <a:pt x="719963" y="552450"/>
                  </a:lnTo>
                  <a:lnTo>
                    <a:pt x="719963" y="533273"/>
                  </a:lnTo>
                  <a:lnTo>
                    <a:pt x="712215" y="525526"/>
                  </a:lnTo>
                  <a:close/>
                </a:path>
                <a:path w="6172200" h="1781175">
                  <a:moveTo>
                    <a:pt x="3040506" y="519684"/>
                  </a:moveTo>
                  <a:lnTo>
                    <a:pt x="3021329" y="519684"/>
                  </a:lnTo>
                  <a:lnTo>
                    <a:pt x="3013455" y="527558"/>
                  </a:lnTo>
                  <a:lnTo>
                    <a:pt x="3013455" y="546735"/>
                  </a:lnTo>
                  <a:lnTo>
                    <a:pt x="3021329" y="554482"/>
                  </a:lnTo>
                  <a:lnTo>
                    <a:pt x="3040506" y="554482"/>
                  </a:lnTo>
                  <a:lnTo>
                    <a:pt x="3048380" y="546735"/>
                  </a:lnTo>
                  <a:lnTo>
                    <a:pt x="3048380" y="527558"/>
                  </a:lnTo>
                  <a:lnTo>
                    <a:pt x="3040506" y="519684"/>
                  </a:lnTo>
                  <a:close/>
                </a:path>
                <a:path w="6172200" h="1781175">
                  <a:moveTo>
                    <a:pt x="2912872" y="519684"/>
                  </a:moveTo>
                  <a:lnTo>
                    <a:pt x="2893567" y="519684"/>
                  </a:lnTo>
                  <a:lnTo>
                    <a:pt x="2885821" y="527558"/>
                  </a:lnTo>
                  <a:lnTo>
                    <a:pt x="2885821" y="546735"/>
                  </a:lnTo>
                  <a:lnTo>
                    <a:pt x="2893567" y="554482"/>
                  </a:lnTo>
                  <a:lnTo>
                    <a:pt x="2912872" y="554482"/>
                  </a:lnTo>
                  <a:lnTo>
                    <a:pt x="2920619" y="546735"/>
                  </a:lnTo>
                  <a:lnTo>
                    <a:pt x="2920619" y="527558"/>
                  </a:lnTo>
                  <a:lnTo>
                    <a:pt x="2912872" y="519684"/>
                  </a:lnTo>
                  <a:close/>
                </a:path>
                <a:path w="6172200" h="1781175">
                  <a:moveTo>
                    <a:pt x="813562" y="519684"/>
                  </a:moveTo>
                  <a:lnTo>
                    <a:pt x="800735" y="519684"/>
                  </a:lnTo>
                  <a:lnTo>
                    <a:pt x="795527" y="524890"/>
                  </a:lnTo>
                  <a:lnTo>
                    <a:pt x="795527" y="537717"/>
                  </a:lnTo>
                  <a:lnTo>
                    <a:pt x="800735" y="542925"/>
                  </a:lnTo>
                  <a:lnTo>
                    <a:pt x="813562" y="542925"/>
                  </a:lnTo>
                  <a:lnTo>
                    <a:pt x="818641" y="537717"/>
                  </a:lnTo>
                  <a:lnTo>
                    <a:pt x="818641" y="524890"/>
                  </a:lnTo>
                  <a:lnTo>
                    <a:pt x="813562" y="519684"/>
                  </a:lnTo>
                  <a:close/>
                </a:path>
                <a:path w="6172200" h="1781175">
                  <a:moveTo>
                    <a:pt x="601852" y="519684"/>
                  </a:moveTo>
                  <a:lnTo>
                    <a:pt x="582676" y="519684"/>
                  </a:lnTo>
                  <a:lnTo>
                    <a:pt x="574801" y="527558"/>
                  </a:lnTo>
                  <a:lnTo>
                    <a:pt x="574801" y="546735"/>
                  </a:lnTo>
                  <a:lnTo>
                    <a:pt x="582676" y="554482"/>
                  </a:lnTo>
                  <a:lnTo>
                    <a:pt x="601852" y="554482"/>
                  </a:lnTo>
                  <a:lnTo>
                    <a:pt x="609726" y="546735"/>
                  </a:lnTo>
                  <a:lnTo>
                    <a:pt x="609726" y="527558"/>
                  </a:lnTo>
                  <a:lnTo>
                    <a:pt x="601852" y="519684"/>
                  </a:lnTo>
                  <a:close/>
                </a:path>
                <a:path w="6172200" h="1781175">
                  <a:moveTo>
                    <a:pt x="5821807" y="513969"/>
                  </a:moveTo>
                  <a:lnTo>
                    <a:pt x="5802630" y="513969"/>
                  </a:lnTo>
                  <a:lnTo>
                    <a:pt x="5794756" y="521715"/>
                  </a:lnTo>
                  <a:lnTo>
                    <a:pt x="5794756" y="540892"/>
                  </a:lnTo>
                  <a:lnTo>
                    <a:pt x="5802630" y="548639"/>
                  </a:lnTo>
                  <a:lnTo>
                    <a:pt x="5821807" y="548639"/>
                  </a:lnTo>
                  <a:lnTo>
                    <a:pt x="5829681" y="540892"/>
                  </a:lnTo>
                  <a:lnTo>
                    <a:pt x="5829681" y="521715"/>
                  </a:lnTo>
                  <a:lnTo>
                    <a:pt x="5821807" y="513969"/>
                  </a:lnTo>
                  <a:close/>
                </a:path>
                <a:path w="6172200" h="1781175">
                  <a:moveTo>
                    <a:pt x="5543169" y="513969"/>
                  </a:moveTo>
                  <a:lnTo>
                    <a:pt x="5523865" y="513969"/>
                  </a:lnTo>
                  <a:lnTo>
                    <a:pt x="5516118" y="521715"/>
                  </a:lnTo>
                  <a:lnTo>
                    <a:pt x="5516118" y="540892"/>
                  </a:lnTo>
                  <a:lnTo>
                    <a:pt x="5523865" y="548639"/>
                  </a:lnTo>
                  <a:lnTo>
                    <a:pt x="5543169" y="548639"/>
                  </a:lnTo>
                  <a:lnTo>
                    <a:pt x="5550916" y="540892"/>
                  </a:lnTo>
                  <a:lnTo>
                    <a:pt x="5550916" y="521715"/>
                  </a:lnTo>
                  <a:lnTo>
                    <a:pt x="5543169" y="513969"/>
                  </a:lnTo>
                  <a:close/>
                </a:path>
                <a:path w="6172200" h="1781175">
                  <a:moveTo>
                    <a:pt x="3888231" y="513969"/>
                  </a:moveTo>
                  <a:lnTo>
                    <a:pt x="3869054" y="513969"/>
                  </a:lnTo>
                  <a:lnTo>
                    <a:pt x="3861307" y="521715"/>
                  </a:lnTo>
                  <a:lnTo>
                    <a:pt x="3861307" y="540892"/>
                  </a:lnTo>
                  <a:lnTo>
                    <a:pt x="3869054" y="548639"/>
                  </a:lnTo>
                  <a:lnTo>
                    <a:pt x="3888231" y="548639"/>
                  </a:lnTo>
                  <a:lnTo>
                    <a:pt x="3896105" y="540892"/>
                  </a:lnTo>
                  <a:lnTo>
                    <a:pt x="3896105" y="521715"/>
                  </a:lnTo>
                  <a:lnTo>
                    <a:pt x="3888231" y="513969"/>
                  </a:lnTo>
                  <a:close/>
                </a:path>
                <a:path w="6172200" h="1781175">
                  <a:moveTo>
                    <a:pt x="2157984" y="513969"/>
                  </a:moveTo>
                  <a:lnTo>
                    <a:pt x="2138807" y="513969"/>
                  </a:lnTo>
                  <a:lnTo>
                    <a:pt x="2130933" y="521715"/>
                  </a:lnTo>
                  <a:lnTo>
                    <a:pt x="2130933" y="540892"/>
                  </a:lnTo>
                  <a:lnTo>
                    <a:pt x="2138807" y="548639"/>
                  </a:lnTo>
                  <a:lnTo>
                    <a:pt x="2157984" y="548639"/>
                  </a:lnTo>
                  <a:lnTo>
                    <a:pt x="2165730" y="540892"/>
                  </a:lnTo>
                  <a:lnTo>
                    <a:pt x="2165730" y="521715"/>
                  </a:lnTo>
                  <a:lnTo>
                    <a:pt x="2157984" y="513969"/>
                  </a:lnTo>
                  <a:close/>
                </a:path>
                <a:path w="6172200" h="1781175">
                  <a:moveTo>
                    <a:pt x="1217295" y="513969"/>
                  </a:moveTo>
                  <a:lnTo>
                    <a:pt x="1198117" y="513969"/>
                  </a:lnTo>
                  <a:lnTo>
                    <a:pt x="1190371" y="521715"/>
                  </a:lnTo>
                  <a:lnTo>
                    <a:pt x="1190371" y="540892"/>
                  </a:lnTo>
                  <a:lnTo>
                    <a:pt x="1198117" y="548639"/>
                  </a:lnTo>
                  <a:lnTo>
                    <a:pt x="1217295" y="548639"/>
                  </a:lnTo>
                  <a:lnTo>
                    <a:pt x="1225169" y="540892"/>
                  </a:lnTo>
                  <a:lnTo>
                    <a:pt x="1225169" y="521715"/>
                  </a:lnTo>
                  <a:lnTo>
                    <a:pt x="1217295" y="513969"/>
                  </a:lnTo>
                  <a:close/>
                </a:path>
                <a:path w="6172200" h="1781175">
                  <a:moveTo>
                    <a:pt x="2337942" y="508126"/>
                  </a:moveTo>
                  <a:lnTo>
                    <a:pt x="2318766" y="508126"/>
                  </a:lnTo>
                  <a:lnTo>
                    <a:pt x="2310891" y="515874"/>
                  </a:lnTo>
                  <a:lnTo>
                    <a:pt x="2310891" y="535051"/>
                  </a:lnTo>
                  <a:lnTo>
                    <a:pt x="2318766" y="542925"/>
                  </a:lnTo>
                  <a:lnTo>
                    <a:pt x="2337942" y="542925"/>
                  </a:lnTo>
                  <a:lnTo>
                    <a:pt x="2345816" y="535051"/>
                  </a:lnTo>
                  <a:lnTo>
                    <a:pt x="2345816" y="515874"/>
                  </a:lnTo>
                  <a:lnTo>
                    <a:pt x="2337942" y="508126"/>
                  </a:lnTo>
                  <a:close/>
                </a:path>
                <a:path w="6172200" h="1781175">
                  <a:moveTo>
                    <a:pt x="5351526" y="502412"/>
                  </a:moveTo>
                  <a:lnTo>
                    <a:pt x="5332222" y="502412"/>
                  </a:lnTo>
                  <a:lnTo>
                    <a:pt x="5324475" y="510159"/>
                  </a:lnTo>
                  <a:lnTo>
                    <a:pt x="5324475" y="529336"/>
                  </a:lnTo>
                  <a:lnTo>
                    <a:pt x="5332222" y="537083"/>
                  </a:lnTo>
                  <a:lnTo>
                    <a:pt x="5351526" y="537083"/>
                  </a:lnTo>
                  <a:lnTo>
                    <a:pt x="5359273" y="529336"/>
                  </a:lnTo>
                  <a:lnTo>
                    <a:pt x="5359273" y="510159"/>
                  </a:lnTo>
                  <a:lnTo>
                    <a:pt x="5351526" y="502412"/>
                  </a:lnTo>
                  <a:close/>
                </a:path>
                <a:path w="6172200" h="1781175">
                  <a:moveTo>
                    <a:pt x="4677918" y="502412"/>
                  </a:moveTo>
                  <a:lnTo>
                    <a:pt x="4658741" y="502412"/>
                  </a:lnTo>
                  <a:lnTo>
                    <a:pt x="4650867" y="510159"/>
                  </a:lnTo>
                  <a:lnTo>
                    <a:pt x="4650867" y="529336"/>
                  </a:lnTo>
                  <a:lnTo>
                    <a:pt x="4658741" y="537083"/>
                  </a:lnTo>
                  <a:lnTo>
                    <a:pt x="4677918" y="537083"/>
                  </a:lnTo>
                  <a:lnTo>
                    <a:pt x="4685792" y="529336"/>
                  </a:lnTo>
                  <a:lnTo>
                    <a:pt x="4685792" y="510159"/>
                  </a:lnTo>
                  <a:lnTo>
                    <a:pt x="4677918" y="502412"/>
                  </a:lnTo>
                  <a:close/>
                </a:path>
                <a:path w="6172200" h="1781175">
                  <a:moveTo>
                    <a:pt x="1472819" y="502412"/>
                  </a:moveTo>
                  <a:lnTo>
                    <a:pt x="1453641" y="502412"/>
                  </a:lnTo>
                  <a:lnTo>
                    <a:pt x="1445767" y="510159"/>
                  </a:lnTo>
                  <a:lnTo>
                    <a:pt x="1445767" y="529336"/>
                  </a:lnTo>
                  <a:lnTo>
                    <a:pt x="1453641" y="537083"/>
                  </a:lnTo>
                  <a:lnTo>
                    <a:pt x="1472819" y="537083"/>
                  </a:lnTo>
                  <a:lnTo>
                    <a:pt x="1480692" y="529336"/>
                  </a:lnTo>
                  <a:lnTo>
                    <a:pt x="1480692" y="510159"/>
                  </a:lnTo>
                  <a:lnTo>
                    <a:pt x="1472819" y="502412"/>
                  </a:lnTo>
                  <a:close/>
                </a:path>
                <a:path w="6172200" h="1781175">
                  <a:moveTo>
                    <a:pt x="6129528" y="496570"/>
                  </a:moveTo>
                  <a:lnTo>
                    <a:pt x="6110351" y="496570"/>
                  </a:lnTo>
                  <a:lnTo>
                    <a:pt x="6102477" y="504316"/>
                  </a:lnTo>
                  <a:lnTo>
                    <a:pt x="6102477" y="523494"/>
                  </a:lnTo>
                  <a:lnTo>
                    <a:pt x="6110351" y="531367"/>
                  </a:lnTo>
                  <a:lnTo>
                    <a:pt x="6129528" y="531367"/>
                  </a:lnTo>
                  <a:lnTo>
                    <a:pt x="6137402" y="523494"/>
                  </a:lnTo>
                  <a:lnTo>
                    <a:pt x="6137402" y="504316"/>
                  </a:lnTo>
                  <a:lnTo>
                    <a:pt x="6129528" y="496570"/>
                  </a:lnTo>
                  <a:close/>
                </a:path>
                <a:path w="6172200" h="1781175">
                  <a:moveTo>
                    <a:pt x="5705729" y="490854"/>
                  </a:moveTo>
                  <a:lnTo>
                    <a:pt x="5686425" y="490854"/>
                  </a:lnTo>
                  <a:lnTo>
                    <a:pt x="5678678" y="498601"/>
                  </a:lnTo>
                  <a:lnTo>
                    <a:pt x="5678678" y="517778"/>
                  </a:lnTo>
                  <a:lnTo>
                    <a:pt x="5686425" y="525526"/>
                  </a:lnTo>
                  <a:lnTo>
                    <a:pt x="5705729" y="525526"/>
                  </a:lnTo>
                  <a:lnTo>
                    <a:pt x="5713476" y="517778"/>
                  </a:lnTo>
                  <a:lnTo>
                    <a:pt x="5713476" y="498601"/>
                  </a:lnTo>
                  <a:lnTo>
                    <a:pt x="5705729" y="490854"/>
                  </a:lnTo>
                  <a:close/>
                </a:path>
                <a:path w="6172200" h="1781175">
                  <a:moveTo>
                    <a:pt x="3145028" y="490854"/>
                  </a:moveTo>
                  <a:lnTo>
                    <a:pt x="3125851" y="490854"/>
                  </a:lnTo>
                  <a:lnTo>
                    <a:pt x="3117977" y="498601"/>
                  </a:lnTo>
                  <a:lnTo>
                    <a:pt x="3117977" y="517778"/>
                  </a:lnTo>
                  <a:lnTo>
                    <a:pt x="3125851" y="525526"/>
                  </a:lnTo>
                  <a:lnTo>
                    <a:pt x="3145028" y="525526"/>
                  </a:lnTo>
                  <a:lnTo>
                    <a:pt x="3152902" y="517778"/>
                  </a:lnTo>
                  <a:lnTo>
                    <a:pt x="3152902" y="498601"/>
                  </a:lnTo>
                  <a:lnTo>
                    <a:pt x="3145028" y="490854"/>
                  </a:lnTo>
                  <a:close/>
                </a:path>
                <a:path w="6172200" h="1781175">
                  <a:moveTo>
                    <a:pt x="1925701" y="490854"/>
                  </a:moveTo>
                  <a:lnTo>
                    <a:pt x="1906524" y="490854"/>
                  </a:lnTo>
                  <a:lnTo>
                    <a:pt x="1898650" y="498601"/>
                  </a:lnTo>
                  <a:lnTo>
                    <a:pt x="1898650" y="517778"/>
                  </a:lnTo>
                  <a:lnTo>
                    <a:pt x="1906524" y="525526"/>
                  </a:lnTo>
                  <a:lnTo>
                    <a:pt x="1925701" y="525526"/>
                  </a:lnTo>
                  <a:lnTo>
                    <a:pt x="1933575" y="517778"/>
                  </a:lnTo>
                  <a:lnTo>
                    <a:pt x="1933575" y="498601"/>
                  </a:lnTo>
                  <a:lnTo>
                    <a:pt x="1925701" y="490854"/>
                  </a:lnTo>
                  <a:close/>
                </a:path>
                <a:path w="6172200" h="1781175">
                  <a:moveTo>
                    <a:pt x="4881245" y="485013"/>
                  </a:moveTo>
                  <a:lnTo>
                    <a:pt x="4861941" y="485013"/>
                  </a:lnTo>
                  <a:lnTo>
                    <a:pt x="4854194" y="492760"/>
                  </a:lnTo>
                  <a:lnTo>
                    <a:pt x="4854194" y="511937"/>
                  </a:lnTo>
                  <a:lnTo>
                    <a:pt x="4861941" y="519684"/>
                  </a:lnTo>
                  <a:lnTo>
                    <a:pt x="4881245" y="519684"/>
                  </a:lnTo>
                  <a:lnTo>
                    <a:pt x="4888992" y="511937"/>
                  </a:lnTo>
                  <a:lnTo>
                    <a:pt x="4888992" y="492760"/>
                  </a:lnTo>
                  <a:lnTo>
                    <a:pt x="4881245" y="485013"/>
                  </a:lnTo>
                  <a:close/>
                </a:path>
                <a:path w="6172200" h="1781175">
                  <a:moveTo>
                    <a:pt x="4770882" y="485013"/>
                  </a:moveTo>
                  <a:lnTo>
                    <a:pt x="4751578" y="485013"/>
                  </a:lnTo>
                  <a:lnTo>
                    <a:pt x="4743831" y="492760"/>
                  </a:lnTo>
                  <a:lnTo>
                    <a:pt x="4743831" y="511937"/>
                  </a:lnTo>
                  <a:lnTo>
                    <a:pt x="4751578" y="519684"/>
                  </a:lnTo>
                  <a:lnTo>
                    <a:pt x="4770882" y="519684"/>
                  </a:lnTo>
                  <a:lnTo>
                    <a:pt x="4778629" y="511937"/>
                  </a:lnTo>
                  <a:lnTo>
                    <a:pt x="4778629" y="492760"/>
                  </a:lnTo>
                  <a:lnTo>
                    <a:pt x="4770882" y="485013"/>
                  </a:lnTo>
                  <a:close/>
                </a:path>
                <a:path w="6172200" h="1781175">
                  <a:moveTo>
                    <a:pt x="5247005" y="479171"/>
                  </a:moveTo>
                  <a:lnTo>
                    <a:pt x="5227701" y="479171"/>
                  </a:lnTo>
                  <a:lnTo>
                    <a:pt x="5219954" y="487045"/>
                  </a:lnTo>
                  <a:lnTo>
                    <a:pt x="5219954" y="506222"/>
                  </a:lnTo>
                  <a:lnTo>
                    <a:pt x="5227701" y="513969"/>
                  </a:lnTo>
                  <a:lnTo>
                    <a:pt x="5247005" y="513969"/>
                  </a:lnTo>
                  <a:lnTo>
                    <a:pt x="5254752" y="506222"/>
                  </a:lnTo>
                  <a:lnTo>
                    <a:pt x="5254752" y="487045"/>
                  </a:lnTo>
                  <a:lnTo>
                    <a:pt x="5247005" y="479171"/>
                  </a:lnTo>
                  <a:close/>
                </a:path>
                <a:path w="6172200" h="1781175">
                  <a:moveTo>
                    <a:pt x="3499230" y="479171"/>
                  </a:moveTo>
                  <a:lnTo>
                    <a:pt x="3480054" y="479171"/>
                  </a:lnTo>
                  <a:lnTo>
                    <a:pt x="3472179" y="487045"/>
                  </a:lnTo>
                  <a:lnTo>
                    <a:pt x="3472179" y="506222"/>
                  </a:lnTo>
                  <a:lnTo>
                    <a:pt x="3480054" y="513969"/>
                  </a:lnTo>
                  <a:lnTo>
                    <a:pt x="3499230" y="513969"/>
                  </a:lnTo>
                  <a:lnTo>
                    <a:pt x="3507104" y="506222"/>
                  </a:lnTo>
                  <a:lnTo>
                    <a:pt x="3507104" y="487045"/>
                  </a:lnTo>
                  <a:lnTo>
                    <a:pt x="3499230" y="479171"/>
                  </a:lnTo>
                  <a:close/>
                </a:path>
                <a:path w="6172200" h="1781175">
                  <a:moveTo>
                    <a:pt x="944499" y="479171"/>
                  </a:moveTo>
                  <a:lnTo>
                    <a:pt x="925195" y="479171"/>
                  </a:lnTo>
                  <a:lnTo>
                    <a:pt x="917448" y="487045"/>
                  </a:lnTo>
                  <a:lnTo>
                    <a:pt x="917448" y="506222"/>
                  </a:lnTo>
                  <a:lnTo>
                    <a:pt x="925195" y="513969"/>
                  </a:lnTo>
                  <a:lnTo>
                    <a:pt x="944499" y="513969"/>
                  </a:lnTo>
                  <a:lnTo>
                    <a:pt x="952246" y="506222"/>
                  </a:lnTo>
                  <a:lnTo>
                    <a:pt x="952246" y="487045"/>
                  </a:lnTo>
                  <a:lnTo>
                    <a:pt x="944499" y="479171"/>
                  </a:lnTo>
                  <a:close/>
                </a:path>
                <a:path w="6172200" h="1781175">
                  <a:moveTo>
                    <a:pt x="445135" y="479171"/>
                  </a:moveTo>
                  <a:lnTo>
                    <a:pt x="425830" y="479171"/>
                  </a:lnTo>
                  <a:lnTo>
                    <a:pt x="418084" y="487045"/>
                  </a:lnTo>
                  <a:lnTo>
                    <a:pt x="418084" y="506222"/>
                  </a:lnTo>
                  <a:lnTo>
                    <a:pt x="425830" y="513969"/>
                  </a:lnTo>
                  <a:lnTo>
                    <a:pt x="445135" y="513969"/>
                  </a:lnTo>
                  <a:lnTo>
                    <a:pt x="452882" y="506222"/>
                  </a:lnTo>
                  <a:lnTo>
                    <a:pt x="452882" y="487045"/>
                  </a:lnTo>
                  <a:lnTo>
                    <a:pt x="445135" y="479171"/>
                  </a:lnTo>
                  <a:close/>
                </a:path>
                <a:path w="6172200" h="1781175">
                  <a:moveTo>
                    <a:pt x="4486402" y="467613"/>
                  </a:moveTo>
                  <a:lnTo>
                    <a:pt x="4467098" y="467613"/>
                  </a:lnTo>
                  <a:lnTo>
                    <a:pt x="4459351" y="475488"/>
                  </a:lnTo>
                  <a:lnTo>
                    <a:pt x="4459351" y="494664"/>
                  </a:lnTo>
                  <a:lnTo>
                    <a:pt x="4467098" y="502412"/>
                  </a:lnTo>
                  <a:lnTo>
                    <a:pt x="4486402" y="502412"/>
                  </a:lnTo>
                  <a:lnTo>
                    <a:pt x="4494149" y="494664"/>
                  </a:lnTo>
                  <a:lnTo>
                    <a:pt x="4494149" y="475488"/>
                  </a:lnTo>
                  <a:lnTo>
                    <a:pt x="4486402" y="467613"/>
                  </a:lnTo>
                  <a:close/>
                </a:path>
                <a:path w="6172200" h="1781175">
                  <a:moveTo>
                    <a:pt x="4242434" y="467613"/>
                  </a:moveTo>
                  <a:lnTo>
                    <a:pt x="4223258" y="467613"/>
                  </a:lnTo>
                  <a:lnTo>
                    <a:pt x="4215383" y="475488"/>
                  </a:lnTo>
                  <a:lnTo>
                    <a:pt x="4215383" y="494664"/>
                  </a:lnTo>
                  <a:lnTo>
                    <a:pt x="4223258" y="502412"/>
                  </a:lnTo>
                  <a:lnTo>
                    <a:pt x="4242434" y="502412"/>
                  </a:lnTo>
                  <a:lnTo>
                    <a:pt x="4250308" y="494664"/>
                  </a:lnTo>
                  <a:lnTo>
                    <a:pt x="4250308" y="475488"/>
                  </a:lnTo>
                  <a:lnTo>
                    <a:pt x="4242434" y="467613"/>
                  </a:lnTo>
                  <a:close/>
                </a:path>
                <a:path w="6172200" h="1781175">
                  <a:moveTo>
                    <a:pt x="4997323" y="461899"/>
                  </a:moveTo>
                  <a:lnTo>
                    <a:pt x="4978019" y="461899"/>
                  </a:lnTo>
                  <a:lnTo>
                    <a:pt x="4970272" y="469646"/>
                  </a:lnTo>
                  <a:lnTo>
                    <a:pt x="4970272" y="488823"/>
                  </a:lnTo>
                  <a:lnTo>
                    <a:pt x="4978019" y="496570"/>
                  </a:lnTo>
                  <a:lnTo>
                    <a:pt x="4997323" y="496570"/>
                  </a:lnTo>
                  <a:lnTo>
                    <a:pt x="5005070" y="488823"/>
                  </a:lnTo>
                  <a:lnTo>
                    <a:pt x="5005070" y="469646"/>
                  </a:lnTo>
                  <a:lnTo>
                    <a:pt x="4997323" y="461899"/>
                  </a:lnTo>
                  <a:close/>
                </a:path>
                <a:path w="6172200" h="1781175">
                  <a:moveTo>
                    <a:pt x="4108957" y="461899"/>
                  </a:moveTo>
                  <a:lnTo>
                    <a:pt x="4089654" y="461899"/>
                  </a:lnTo>
                  <a:lnTo>
                    <a:pt x="4081906" y="469646"/>
                  </a:lnTo>
                  <a:lnTo>
                    <a:pt x="4081906" y="488823"/>
                  </a:lnTo>
                  <a:lnTo>
                    <a:pt x="4089654" y="496570"/>
                  </a:lnTo>
                  <a:lnTo>
                    <a:pt x="4108957" y="496570"/>
                  </a:lnTo>
                  <a:lnTo>
                    <a:pt x="4116704" y="488823"/>
                  </a:lnTo>
                  <a:lnTo>
                    <a:pt x="4116704" y="469646"/>
                  </a:lnTo>
                  <a:lnTo>
                    <a:pt x="4108957" y="461899"/>
                  </a:lnTo>
                  <a:close/>
                </a:path>
                <a:path w="6172200" h="1781175">
                  <a:moveTo>
                    <a:pt x="3702430" y="461899"/>
                  </a:moveTo>
                  <a:lnTo>
                    <a:pt x="3683254" y="461899"/>
                  </a:lnTo>
                  <a:lnTo>
                    <a:pt x="3675506" y="469646"/>
                  </a:lnTo>
                  <a:lnTo>
                    <a:pt x="3675506" y="488823"/>
                  </a:lnTo>
                  <a:lnTo>
                    <a:pt x="3683254" y="496570"/>
                  </a:lnTo>
                  <a:lnTo>
                    <a:pt x="3702430" y="496570"/>
                  </a:lnTo>
                  <a:lnTo>
                    <a:pt x="3710304" y="488823"/>
                  </a:lnTo>
                  <a:lnTo>
                    <a:pt x="3710304" y="469646"/>
                  </a:lnTo>
                  <a:lnTo>
                    <a:pt x="3702430" y="461899"/>
                  </a:lnTo>
                  <a:close/>
                </a:path>
                <a:path w="6172200" h="1781175">
                  <a:moveTo>
                    <a:pt x="3261232" y="461899"/>
                  </a:moveTo>
                  <a:lnTo>
                    <a:pt x="3241929" y="461899"/>
                  </a:lnTo>
                  <a:lnTo>
                    <a:pt x="3234181" y="469646"/>
                  </a:lnTo>
                  <a:lnTo>
                    <a:pt x="3234181" y="488823"/>
                  </a:lnTo>
                  <a:lnTo>
                    <a:pt x="3241929" y="496570"/>
                  </a:lnTo>
                  <a:lnTo>
                    <a:pt x="3261232" y="496570"/>
                  </a:lnTo>
                  <a:lnTo>
                    <a:pt x="3268979" y="488823"/>
                  </a:lnTo>
                  <a:lnTo>
                    <a:pt x="3268979" y="469646"/>
                  </a:lnTo>
                  <a:lnTo>
                    <a:pt x="3261232" y="461899"/>
                  </a:lnTo>
                  <a:close/>
                </a:path>
                <a:path w="6172200" h="1781175">
                  <a:moveTo>
                    <a:pt x="1066419" y="461899"/>
                  </a:moveTo>
                  <a:lnTo>
                    <a:pt x="1047114" y="461899"/>
                  </a:lnTo>
                  <a:lnTo>
                    <a:pt x="1039367" y="469646"/>
                  </a:lnTo>
                  <a:lnTo>
                    <a:pt x="1039367" y="488823"/>
                  </a:lnTo>
                  <a:lnTo>
                    <a:pt x="1047114" y="496570"/>
                  </a:lnTo>
                  <a:lnTo>
                    <a:pt x="1066419" y="496570"/>
                  </a:lnTo>
                  <a:lnTo>
                    <a:pt x="1074165" y="488823"/>
                  </a:lnTo>
                  <a:lnTo>
                    <a:pt x="1074165" y="469646"/>
                  </a:lnTo>
                  <a:lnTo>
                    <a:pt x="1066419" y="461899"/>
                  </a:lnTo>
                  <a:close/>
                </a:path>
                <a:path w="6172200" h="1781175">
                  <a:moveTo>
                    <a:pt x="5130800" y="456057"/>
                  </a:moveTo>
                  <a:lnTo>
                    <a:pt x="5111623" y="456057"/>
                  </a:lnTo>
                  <a:lnTo>
                    <a:pt x="5103876" y="463803"/>
                  </a:lnTo>
                  <a:lnTo>
                    <a:pt x="5103876" y="482980"/>
                  </a:lnTo>
                  <a:lnTo>
                    <a:pt x="5111623" y="490854"/>
                  </a:lnTo>
                  <a:lnTo>
                    <a:pt x="5130800" y="490854"/>
                  </a:lnTo>
                  <a:lnTo>
                    <a:pt x="5138674" y="482980"/>
                  </a:lnTo>
                  <a:lnTo>
                    <a:pt x="5138674" y="463803"/>
                  </a:lnTo>
                  <a:lnTo>
                    <a:pt x="5130800" y="456057"/>
                  </a:lnTo>
                  <a:close/>
                </a:path>
                <a:path w="6172200" h="1781175">
                  <a:moveTo>
                    <a:pt x="4364355" y="456057"/>
                  </a:moveTo>
                  <a:lnTo>
                    <a:pt x="4345178" y="456057"/>
                  </a:lnTo>
                  <a:lnTo>
                    <a:pt x="4337431" y="463803"/>
                  </a:lnTo>
                  <a:lnTo>
                    <a:pt x="4337431" y="482980"/>
                  </a:lnTo>
                  <a:lnTo>
                    <a:pt x="4345178" y="490854"/>
                  </a:lnTo>
                  <a:lnTo>
                    <a:pt x="4364355" y="490854"/>
                  </a:lnTo>
                  <a:lnTo>
                    <a:pt x="4372229" y="482980"/>
                  </a:lnTo>
                  <a:lnTo>
                    <a:pt x="4372229" y="463803"/>
                  </a:lnTo>
                  <a:lnTo>
                    <a:pt x="4364355" y="456057"/>
                  </a:lnTo>
                  <a:close/>
                </a:path>
                <a:path w="6172200" h="1781175">
                  <a:moveTo>
                    <a:pt x="3987038" y="456057"/>
                  </a:moveTo>
                  <a:lnTo>
                    <a:pt x="3967733" y="456057"/>
                  </a:lnTo>
                  <a:lnTo>
                    <a:pt x="3959986" y="463803"/>
                  </a:lnTo>
                  <a:lnTo>
                    <a:pt x="3959986" y="482980"/>
                  </a:lnTo>
                  <a:lnTo>
                    <a:pt x="3967733" y="490854"/>
                  </a:lnTo>
                  <a:lnTo>
                    <a:pt x="3987038" y="490854"/>
                  </a:lnTo>
                  <a:lnTo>
                    <a:pt x="3994784" y="482980"/>
                  </a:lnTo>
                  <a:lnTo>
                    <a:pt x="3994784" y="463803"/>
                  </a:lnTo>
                  <a:lnTo>
                    <a:pt x="3987038" y="456057"/>
                  </a:lnTo>
                  <a:close/>
                </a:path>
                <a:path w="6172200" h="1781175">
                  <a:moveTo>
                    <a:pt x="2227707" y="456057"/>
                  </a:moveTo>
                  <a:lnTo>
                    <a:pt x="2208403" y="456057"/>
                  </a:lnTo>
                  <a:lnTo>
                    <a:pt x="2200655" y="463803"/>
                  </a:lnTo>
                  <a:lnTo>
                    <a:pt x="2200655" y="482980"/>
                  </a:lnTo>
                  <a:lnTo>
                    <a:pt x="2208403" y="490854"/>
                  </a:lnTo>
                  <a:lnTo>
                    <a:pt x="2227707" y="490854"/>
                  </a:lnTo>
                  <a:lnTo>
                    <a:pt x="2235454" y="482980"/>
                  </a:lnTo>
                  <a:lnTo>
                    <a:pt x="2235454" y="463803"/>
                  </a:lnTo>
                  <a:lnTo>
                    <a:pt x="2227707" y="456057"/>
                  </a:lnTo>
                  <a:close/>
                </a:path>
                <a:path w="6172200" h="1781175">
                  <a:moveTo>
                    <a:pt x="1786382" y="456057"/>
                  </a:moveTo>
                  <a:lnTo>
                    <a:pt x="1767077" y="456057"/>
                  </a:lnTo>
                  <a:lnTo>
                    <a:pt x="1759330" y="463803"/>
                  </a:lnTo>
                  <a:lnTo>
                    <a:pt x="1759330" y="482980"/>
                  </a:lnTo>
                  <a:lnTo>
                    <a:pt x="1767077" y="490854"/>
                  </a:lnTo>
                  <a:lnTo>
                    <a:pt x="1786382" y="490854"/>
                  </a:lnTo>
                  <a:lnTo>
                    <a:pt x="1794128" y="482980"/>
                  </a:lnTo>
                  <a:lnTo>
                    <a:pt x="1794128" y="463803"/>
                  </a:lnTo>
                  <a:lnTo>
                    <a:pt x="1786382" y="456057"/>
                  </a:lnTo>
                  <a:close/>
                </a:path>
                <a:path w="6172200" h="1781175">
                  <a:moveTo>
                    <a:pt x="2802509" y="450341"/>
                  </a:moveTo>
                  <a:lnTo>
                    <a:pt x="2783204" y="450341"/>
                  </a:lnTo>
                  <a:lnTo>
                    <a:pt x="2775458" y="458088"/>
                  </a:lnTo>
                  <a:lnTo>
                    <a:pt x="2775458" y="477265"/>
                  </a:lnTo>
                  <a:lnTo>
                    <a:pt x="2783204" y="485013"/>
                  </a:lnTo>
                  <a:lnTo>
                    <a:pt x="2802509" y="485013"/>
                  </a:lnTo>
                  <a:lnTo>
                    <a:pt x="2810255" y="477265"/>
                  </a:lnTo>
                  <a:lnTo>
                    <a:pt x="2810255" y="458088"/>
                  </a:lnTo>
                  <a:lnTo>
                    <a:pt x="2802509" y="450341"/>
                  </a:lnTo>
                  <a:close/>
                </a:path>
                <a:path w="6172200" h="1781175">
                  <a:moveTo>
                    <a:pt x="2047621" y="450341"/>
                  </a:moveTo>
                  <a:lnTo>
                    <a:pt x="2028444" y="450341"/>
                  </a:lnTo>
                  <a:lnTo>
                    <a:pt x="2020570" y="458088"/>
                  </a:lnTo>
                  <a:lnTo>
                    <a:pt x="2020570" y="477265"/>
                  </a:lnTo>
                  <a:lnTo>
                    <a:pt x="2028444" y="485013"/>
                  </a:lnTo>
                  <a:lnTo>
                    <a:pt x="2047621" y="485013"/>
                  </a:lnTo>
                  <a:lnTo>
                    <a:pt x="2055495" y="477265"/>
                  </a:lnTo>
                  <a:lnTo>
                    <a:pt x="2055495" y="458088"/>
                  </a:lnTo>
                  <a:lnTo>
                    <a:pt x="2047621" y="450341"/>
                  </a:lnTo>
                  <a:close/>
                </a:path>
                <a:path w="6172200" h="1781175">
                  <a:moveTo>
                    <a:pt x="1571498" y="450341"/>
                  </a:moveTo>
                  <a:lnTo>
                    <a:pt x="1552321" y="450341"/>
                  </a:lnTo>
                  <a:lnTo>
                    <a:pt x="1544447" y="458088"/>
                  </a:lnTo>
                  <a:lnTo>
                    <a:pt x="1544447" y="477265"/>
                  </a:lnTo>
                  <a:lnTo>
                    <a:pt x="1552321" y="485013"/>
                  </a:lnTo>
                  <a:lnTo>
                    <a:pt x="1571498" y="485013"/>
                  </a:lnTo>
                  <a:lnTo>
                    <a:pt x="1579372" y="477265"/>
                  </a:lnTo>
                  <a:lnTo>
                    <a:pt x="1579372" y="458088"/>
                  </a:lnTo>
                  <a:lnTo>
                    <a:pt x="1571498" y="450341"/>
                  </a:lnTo>
                  <a:close/>
                </a:path>
                <a:path w="6172200" h="1781175">
                  <a:moveTo>
                    <a:pt x="328929" y="450341"/>
                  </a:moveTo>
                  <a:lnTo>
                    <a:pt x="309752" y="450341"/>
                  </a:lnTo>
                  <a:lnTo>
                    <a:pt x="301878" y="458088"/>
                  </a:lnTo>
                  <a:lnTo>
                    <a:pt x="301878" y="477265"/>
                  </a:lnTo>
                  <a:lnTo>
                    <a:pt x="309752" y="485013"/>
                  </a:lnTo>
                  <a:lnTo>
                    <a:pt x="328929" y="485013"/>
                  </a:lnTo>
                  <a:lnTo>
                    <a:pt x="336803" y="477265"/>
                  </a:lnTo>
                  <a:lnTo>
                    <a:pt x="336803" y="458088"/>
                  </a:lnTo>
                  <a:lnTo>
                    <a:pt x="328929" y="450341"/>
                  </a:lnTo>
                  <a:close/>
                </a:path>
                <a:path w="6172200" h="1781175">
                  <a:moveTo>
                    <a:pt x="3812794" y="444500"/>
                  </a:moveTo>
                  <a:lnTo>
                    <a:pt x="3793617" y="444500"/>
                  </a:lnTo>
                  <a:lnTo>
                    <a:pt x="3785743" y="452247"/>
                  </a:lnTo>
                  <a:lnTo>
                    <a:pt x="3785743" y="471424"/>
                  </a:lnTo>
                  <a:lnTo>
                    <a:pt x="3793617" y="479171"/>
                  </a:lnTo>
                  <a:lnTo>
                    <a:pt x="3812794" y="479171"/>
                  </a:lnTo>
                  <a:lnTo>
                    <a:pt x="3820668" y="471424"/>
                  </a:lnTo>
                  <a:lnTo>
                    <a:pt x="3820668" y="452247"/>
                  </a:lnTo>
                  <a:lnTo>
                    <a:pt x="3812794" y="444500"/>
                  </a:lnTo>
                  <a:close/>
                </a:path>
                <a:path w="6172200" h="1781175">
                  <a:moveTo>
                    <a:pt x="6025007" y="438785"/>
                  </a:moveTo>
                  <a:lnTo>
                    <a:pt x="6005830" y="438785"/>
                  </a:lnTo>
                  <a:lnTo>
                    <a:pt x="5997956" y="446532"/>
                  </a:lnTo>
                  <a:lnTo>
                    <a:pt x="5997956" y="465709"/>
                  </a:lnTo>
                  <a:lnTo>
                    <a:pt x="6005830" y="473455"/>
                  </a:lnTo>
                  <a:lnTo>
                    <a:pt x="6025007" y="473455"/>
                  </a:lnTo>
                  <a:lnTo>
                    <a:pt x="6032881" y="465709"/>
                  </a:lnTo>
                  <a:lnTo>
                    <a:pt x="6032881" y="446532"/>
                  </a:lnTo>
                  <a:lnTo>
                    <a:pt x="6025007" y="438785"/>
                  </a:lnTo>
                  <a:close/>
                </a:path>
                <a:path w="6172200" h="1781175">
                  <a:moveTo>
                    <a:pt x="5914771" y="438785"/>
                  </a:moveTo>
                  <a:lnTo>
                    <a:pt x="5895467" y="438785"/>
                  </a:lnTo>
                  <a:lnTo>
                    <a:pt x="5887720" y="446532"/>
                  </a:lnTo>
                  <a:lnTo>
                    <a:pt x="5887720" y="465709"/>
                  </a:lnTo>
                  <a:lnTo>
                    <a:pt x="5895467" y="473455"/>
                  </a:lnTo>
                  <a:lnTo>
                    <a:pt x="5914771" y="473455"/>
                  </a:lnTo>
                  <a:lnTo>
                    <a:pt x="5922518" y="465709"/>
                  </a:lnTo>
                  <a:lnTo>
                    <a:pt x="5922518" y="446532"/>
                  </a:lnTo>
                  <a:lnTo>
                    <a:pt x="5914771" y="438785"/>
                  </a:lnTo>
                  <a:close/>
                </a:path>
                <a:path w="6172200" h="1781175">
                  <a:moveTo>
                    <a:pt x="3388995" y="438785"/>
                  </a:moveTo>
                  <a:lnTo>
                    <a:pt x="3369691" y="438785"/>
                  </a:lnTo>
                  <a:lnTo>
                    <a:pt x="3361944" y="446532"/>
                  </a:lnTo>
                  <a:lnTo>
                    <a:pt x="3361944" y="465709"/>
                  </a:lnTo>
                  <a:lnTo>
                    <a:pt x="3369691" y="473455"/>
                  </a:lnTo>
                  <a:lnTo>
                    <a:pt x="3388995" y="473455"/>
                  </a:lnTo>
                  <a:lnTo>
                    <a:pt x="3396742" y="465709"/>
                  </a:lnTo>
                  <a:lnTo>
                    <a:pt x="3396742" y="446532"/>
                  </a:lnTo>
                  <a:lnTo>
                    <a:pt x="3388995" y="438785"/>
                  </a:lnTo>
                  <a:close/>
                </a:path>
                <a:path w="6172200" h="1781175">
                  <a:moveTo>
                    <a:pt x="1298702" y="438785"/>
                  </a:moveTo>
                  <a:lnTo>
                    <a:pt x="1279398" y="438785"/>
                  </a:lnTo>
                  <a:lnTo>
                    <a:pt x="1271651" y="446532"/>
                  </a:lnTo>
                  <a:lnTo>
                    <a:pt x="1271651" y="465709"/>
                  </a:lnTo>
                  <a:lnTo>
                    <a:pt x="1279398" y="473455"/>
                  </a:lnTo>
                  <a:lnTo>
                    <a:pt x="1298702" y="473455"/>
                  </a:lnTo>
                  <a:lnTo>
                    <a:pt x="1306449" y="465709"/>
                  </a:lnTo>
                  <a:lnTo>
                    <a:pt x="1306449" y="446532"/>
                  </a:lnTo>
                  <a:lnTo>
                    <a:pt x="1298702" y="438785"/>
                  </a:lnTo>
                  <a:close/>
                </a:path>
                <a:path w="6172200" h="1781175">
                  <a:moveTo>
                    <a:pt x="2645664" y="432942"/>
                  </a:moveTo>
                  <a:lnTo>
                    <a:pt x="2626487" y="432942"/>
                  </a:lnTo>
                  <a:lnTo>
                    <a:pt x="2618740" y="440689"/>
                  </a:lnTo>
                  <a:lnTo>
                    <a:pt x="2618740" y="459866"/>
                  </a:lnTo>
                  <a:lnTo>
                    <a:pt x="2626487" y="467613"/>
                  </a:lnTo>
                  <a:lnTo>
                    <a:pt x="2645664" y="467613"/>
                  </a:lnTo>
                  <a:lnTo>
                    <a:pt x="2653538" y="459866"/>
                  </a:lnTo>
                  <a:lnTo>
                    <a:pt x="2653538" y="440689"/>
                  </a:lnTo>
                  <a:lnTo>
                    <a:pt x="2645664" y="432942"/>
                  </a:lnTo>
                  <a:close/>
                </a:path>
                <a:path w="6172200" h="1781175">
                  <a:moveTo>
                    <a:pt x="2529586" y="432942"/>
                  </a:moveTo>
                  <a:lnTo>
                    <a:pt x="2510409" y="432942"/>
                  </a:lnTo>
                  <a:lnTo>
                    <a:pt x="2502535" y="440689"/>
                  </a:lnTo>
                  <a:lnTo>
                    <a:pt x="2502535" y="459866"/>
                  </a:lnTo>
                  <a:lnTo>
                    <a:pt x="2510409" y="467613"/>
                  </a:lnTo>
                  <a:lnTo>
                    <a:pt x="2529586" y="467613"/>
                  </a:lnTo>
                  <a:lnTo>
                    <a:pt x="2537333" y="459866"/>
                  </a:lnTo>
                  <a:lnTo>
                    <a:pt x="2537333" y="440689"/>
                  </a:lnTo>
                  <a:lnTo>
                    <a:pt x="2529586" y="432942"/>
                  </a:lnTo>
                  <a:close/>
                </a:path>
                <a:path w="6172200" h="1781175">
                  <a:moveTo>
                    <a:pt x="5612765" y="427100"/>
                  </a:moveTo>
                  <a:lnTo>
                    <a:pt x="5593588" y="427100"/>
                  </a:lnTo>
                  <a:lnTo>
                    <a:pt x="5585714" y="434975"/>
                  </a:lnTo>
                  <a:lnTo>
                    <a:pt x="5585714" y="454151"/>
                  </a:lnTo>
                  <a:lnTo>
                    <a:pt x="5593588" y="461899"/>
                  </a:lnTo>
                  <a:lnTo>
                    <a:pt x="5612765" y="461899"/>
                  </a:lnTo>
                  <a:lnTo>
                    <a:pt x="5620639" y="454151"/>
                  </a:lnTo>
                  <a:lnTo>
                    <a:pt x="5620639" y="434975"/>
                  </a:lnTo>
                  <a:lnTo>
                    <a:pt x="5612765" y="427100"/>
                  </a:lnTo>
                  <a:close/>
                </a:path>
                <a:path w="6172200" h="1781175">
                  <a:moveTo>
                    <a:pt x="5473446" y="427100"/>
                  </a:moveTo>
                  <a:lnTo>
                    <a:pt x="5454142" y="427100"/>
                  </a:lnTo>
                  <a:lnTo>
                    <a:pt x="5446395" y="434975"/>
                  </a:lnTo>
                  <a:lnTo>
                    <a:pt x="5446395" y="454151"/>
                  </a:lnTo>
                  <a:lnTo>
                    <a:pt x="5454142" y="461899"/>
                  </a:lnTo>
                  <a:lnTo>
                    <a:pt x="5473446" y="461899"/>
                  </a:lnTo>
                  <a:lnTo>
                    <a:pt x="5481193" y="454151"/>
                  </a:lnTo>
                  <a:lnTo>
                    <a:pt x="5481193" y="434975"/>
                  </a:lnTo>
                  <a:lnTo>
                    <a:pt x="5473446" y="427100"/>
                  </a:lnTo>
                  <a:close/>
                </a:path>
                <a:path w="6172200" h="1781175">
                  <a:moveTo>
                    <a:pt x="102488" y="421386"/>
                  </a:moveTo>
                  <a:lnTo>
                    <a:pt x="83312" y="421386"/>
                  </a:lnTo>
                  <a:lnTo>
                    <a:pt x="75437" y="429133"/>
                  </a:lnTo>
                  <a:lnTo>
                    <a:pt x="75437" y="448310"/>
                  </a:lnTo>
                  <a:lnTo>
                    <a:pt x="83312" y="456057"/>
                  </a:lnTo>
                  <a:lnTo>
                    <a:pt x="102488" y="456057"/>
                  </a:lnTo>
                  <a:lnTo>
                    <a:pt x="110362" y="448310"/>
                  </a:lnTo>
                  <a:lnTo>
                    <a:pt x="110362" y="429133"/>
                  </a:lnTo>
                  <a:lnTo>
                    <a:pt x="102488" y="421386"/>
                  </a:lnTo>
                  <a:close/>
                </a:path>
                <a:path w="6172200" h="1781175">
                  <a:moveTo>
                    <a:pt x="2965069" y="415544"/>
                  </a:moveTo>
                  <a:lnTo>
                    <a:pt x="2945891" y="415544"/>
                  </a:lnTo>
                  <a:lnTo>
                    <a:pt x="2938017" y="423290"/>
                  </a:lnTo>
                  <a:lnTo>
                    <a:pt x="2938017" y="442467"/>
                  </a:lnTo>
                  <a:lnTo>
                    <a:pt x="2945891" y="450341"/>
                  </a:lnTo>
                  <a:lnTo>
                    <a:pt x="2965069" y="450341"/>
                  </a:lnTo>
                  <a:lnTo>
                    <a:pt x="2972816" y="442467"/>
                  </a:lnTo>
                  <a:lnTo>
                    <a:pt x="2972816" y="423290"/>
                  </a:lnTo>
                  <a:lnTo>
                    <a:pt x="2965069" y="415544"/>
                  </a:lnTo>
                  <a:close/>
                </a:path>
                <a:path w="6172200" h="1781175">
                  <a:moveTo>
                    <a:pt x="2419223" y="415544"/>
                  </a:moveTo>
                  <a:lnTo>
                    <a:pt x="2400046" y="415544"/>
                  </a:lnTo>
                  <a:lnTo>
                    <a:pt x="2392172" y="423290"/>
                  </a:lnTo>
                  <a:lnTo>
                    <a:pt x="2392172" y="442467"/>
                  </a:lnTo>
                  <a:lnTo>
                    <a:pt x="2400046" y="450341"/>
                  </a:lnTo>
                  <a:lnTo>
                    <a:pt x="2419223" y="450341"/>
                  </a:lnTo>
                  <a:lnTo>
                    <a:pt x="2427097" y="442467"/>
                  </a:lnTo>
                  <a:lnTo>
                    <a:pt x="2427097" y="423290"/>
                  </a:lnTo>
                  <a:lnTo>
                    <a:pt x="2419223" y="415544"/>
                  </a:lnTo>
                  <a:close/>
                </a:path>
                <a:path w="6172200" h="1781175">
                  <a:moveTo>
                    <a:pt x="218694" y="415544"/>
                  </a:moveTo>
                  <a:lnTo>
                    <a:pt x="199389" y="415544"/>
                  </a:lnTo>
                  <a:lnTo>
                    <a:pt x="191642" y="423290"/>
                  </a:lnTo>
                  <a:lnTo>
                    <a:pt x="191642" y="442467"/>
                  </a:lnTo>
                  <a:lnTo>
                    <a:pt x="199389" y="450341"/>
                  </a:lnTo>
                  <a:lnTo>
                    <a:pt x="218694" y="450341"/>
                  </a:lnTo>
                  <a:lnTo>
                    <a:pt x="226440" y="442467"/>
                  </a:lnTo>
                  <a:lnTo>
                    <a:pt x="226440" y="423290"/>
                  </a:lnTo>
                  <a:lnTo>
                    <a:pt x="218694" y="415544"/>
                  </a:lnTo>
                  <a:close/>
                </a:path>
                <a:path w="6172200" h="1781175">
                  <a:moveTo>
                    <a:pt x="4608322" y="409828"/>
                  </a:moveTo>
                  <a:lnTo>
                    <a:pt x="4589018" y="409828"/>
                  </a:lnTo>
                  <a:lnTo>
                    <a:pt x="4581271" y="417575"/>
                  </a:lnTo>
                  <a:lnTo>
                    <a:pt x="4581271" y="436752"/>
                  </a:lnTo>
                  <a:lnTo>
                    <a:pt x="4589018" y="444500"/>
                  </a:lnTo>
                  <a:lnTo>
                    <a:pt x="4608322" y="444500"/>
                  </a:lnTo>
                  <a:lnTo>
                    <a:pt x="4616069" y="436752"/>
                  </a:lnTo>
                  <a:lnTo>
                    <a:pt x="4616069" y="417575"/>
                  </a:lnTo>
                  <a:lnTo>
                    <a:pt x="4608322" y="409828"/>
                  </a:lnTo>
                  <a:close/>
                </a:path>
                <a:path w="6172200" h="1781175">
                  <a:moveTo>
                    <a:pt x="1414779" y="409828"/>
                  </a:moveTo>
                  <a:lnTo>
                    <a:pt x="1395476" y="409828"/>
                  </a:lnTo>
                  <a:lnTo>
                    <a:pt x="1387728" y="417575"/>
                  </a:lnTo>
                  <a:lnTo>
                    <a:pt x="1387728" y="436752"/>
                  </a:lnTo>
                  <a:lnTo>
                    <a:pt x="1395476" y="444500"/>
                  </a:lnTo>
                  <a:lnTo>
                    <a:pt x="1414779" y="444500"/>
                  </a:lnTo>
                  <a:lnTo>
                    <a:pt x="1422527" y="436752"/>
                  </a:lnTo>
                  <a:lnTo>
                    <a:pt x="1422527" y="417575"/>
                  </a:lnTo>
                  <a:lnTo>
                    <a:pt x="1414779" y="409828"/>
                  </a:lnTo>
                  <a:close/>
                </a:path>
                <a:path w="6172200" h="1781175">
                  <a:moveTo>
                    <a:pt x="543813" y="409828"/>
                  </a:moveTo>
                  <a:lnTo>
                    <a:pt x="524510" y="409828"/>
                  </a:lnTo>
                  <a:lnTo>
                    <a:pt x="516763" y="417575"/>
                  </a:lnTo>
                  <a:lnTo>
                    <a:pt x="516763" y="436752"/>
                  </a:lnTo>
                  <a:lnTo>
                    <a:pt x="524510" y="444500"/>
                  </a:lnTo>
                  <a:lnTo>
                    <a:pt x="543813" y="444500"/>
                  </a:lnTo>
                  <a:lnTo>
                    <a:pt x="551561" y="436752"/>
                  </a:lnTo>
                  <a:lnTo>
                    <a:pt x="551561" y="417575"/>
                  </a:lnTo>
                  <a:lnTo>
                    <a:pt x="543813" y="409828"/>
                  </a:lnTo>
                  <a:close/>
                </a:path>
                <a:path w="6172200" h="1781175">
                  <a:moveTo>
                    <a:pt x="1693417" y="403987"/>
                  </a:moveTo>
                  <a:lnTo>
                    <a:pt x="1674240" y="403987"/>
                  </a:lnTo>
                  <a:lnTo>
                    <a:pt x="1666494" y="411734"/>
                  </a:lnTo>
                  <a:lnTo>
                    <a:pt x="1666494" y="430911"/>
                  </a:lnTo>
                  <a:lnTo>
                    <a:pt x="1674240" y="438785"/>
                  </a:lnTo>
                  <a:lnTo>
                    <a:pt x="1693417" y="438785"/>
                  </a:lnTo>
                  <a:lnTo>
                    <a:pt x="1701291" y="430911"/>
                  </a:lnTo>
                  <a:lnTo>
                    <a:pt x="1701291" y="411734"/>
                  </a:lnTo>
                  <a:lnTo>
                    <a:pt x="1693417" y="403987"/>
                  </a:lnTo>
                  <a:close/>
                </a:path>
                <a:path w="6172200" h="1781175">
                  <a:moveTo>
                    <a:pt x="1153540" y="398272"/>
                  </a:moveTo>
                  <a:lnTo>
                    <a:pt x="1134237" y="398272"/>
                  </a:lnTo>
                  <a:lnTo>
                    <a:pt x="1126489" y="406019"/>
                  </a:lnTo>
                  <a:lnTo>
                    <a:pt x="1126489" y="425196"/>
                  </a:lnTo>
                  <a:lnTo>
                    <a:pt x="1134237" y="432942"/>
                  </a:lnTo>
                  <a:lnTo>
                    <a:pt x="1153540" y="432942"/>
                  </a:lnTo>
                  <a:lnTo>
                    <a:pt x="1161288" y="425196"/>
                  </a:lnTo>
                  <a:lnTo>
                    <a:pt x="1161288" y="406019"/>
                  </a:lnTo>
                  <a:lnTo>
                    <a:pt x="1153540" y="398272"/>
                  </a:lnTo>
                  <a:close/>
                </a:path>
                <a:path w="6172200" h="1781175">
                  <a:moveTo>
                    <a:pt x="874776" y="398272"/>
                  </a:moveTo>
                  <a:lnTo>
                    <a:pt x="855472" y="398272"/>
                  </a:lnTo>
                  <a:lnTo>
                    <a:pt x="847725" y="406019"/>
                  </a:lnTo>
                  <a:lnTo>
                    <a:pt x="847725" y="425196"/>
                  </a:lnTo>
                  <a:lnTo>
                    <a:pt x="855472" y="432942"/>
                  </a:lnTo>
                  <a:lnTo>
                    <a:pt x="874776" y="432942"/>
                  </a:lnTo>
                  <a:lnTo>
                    <a:pt x="882523" y="425196"/>
                  </a:lnTo>
                  <a:lnTo>
                    <a:pt x="882523" y="406019"/>
                  </a:lnTo>
                  <a:lnTo>
                    <a:pt x="874776" y="398272"/>
                  </a:lnTo>
                  <a:close/>
                </a:path>
                <a:path w="6172200" h="1781175">
                  <a:moveTo>
                    <a:pt x="659891" y="398272"/>
                  </a:moveTo>
                  <a:lnTo>
                    <a:pt x="640714" y="398272"/>
                  </a:lnTo>
                  <a:lnTo>
                    <a:pt x="632840" y="406019"/>
                  </a:lnTo>
                  <a:lnTo>
                    <a:pt x="632840" y="425196"/>
                  </a:lnTo>
                  <a:lnTo>
                    <a:pt x="640714" y="432942"/>
                  </a:lnTo>
                  <a:lnTo>
                    <a:pt x="659891" y="432942"/>
                  </a:lnTo>
                  <a:lnTo>
                    <a:pt x="667765" y="425196"/>
                  </a:lnTo>
                  <a:lnTo>
                    <a:pt x="667765" y="406019"/>
                  </a:lnTo>
                  <a:lnTo>
                    <a:pt x="659891" y="398272"/>
                  </a:lnTo>
                  <a:close/>
                </a:path>
                <a:path w="6172200" h="1781175">
                  <a:moveTo>
                    <a:pt x="3603752" y="392429"/>
                  </a:moveTo>
                  <a:lnTo>
                    <a:pt x="3584575" y="392429"/>
                  </a:lnTo>
                  <a:lnTo>
                    <a:pt x="3576701" y="400176"/>
                  </a:lnTo>
                  <a:lnTo>
                    <a:pt x="3576701" y="419353"/>
                  </a:lnTo>
                  <a:lnTo>
                    <a:pt x="3584575" y="427100"/>
                  </a:lnTo>
                  <a:lnTo>
                    <a:pt x="3603752" y="427100"/>
                  </a:lnTo>
                  <a:lnTo>
                    <a:pt x="3611626" y="419353"/>
                  </a:lnTo>
                  <a:lnTo>
                    <a:pt x="3611626" y="400176"/>
                  </a:lnTo>
                  <a:lnTo>
                    <a:pt x="3603752" y="392429"/>
                  </a:lnTo>
                  <a:close/>
                </a:path>
                <a:path w="6172200" h="1781175">
                  <a:moveTo>
                    <a:pt x="5810250" y="386588"/>
                  </a:moveTo>
                  <a:lnTo>
                    <a:pt x="5790946" y="386588"/>
                  </a:lnTo>
                  <a:lnTo>
                    <a:pt x="5783199" y="394462"/>
                  </a:lnTo>
                  <a:lnTo>
                    <a:pt x="5783199" y="413638"/>
                  </a:lnTo>
                  <a:lnTo>
                    <a:pt x="5790946" y="421386"/>
                  </a:lnTo>
                  <a:lnTo>
                    <a:pt x="5810250" y="421386"/>
                  </a:lnTo>
                  <a:lnTo>
                    <a:pt x="5817997" y="413638"/>
                  </a:lnTo>
                  <a:lnTo>
                    <a:pt x="5817997" y="394462"/>
                  </a:lnTo>
                  <a:lnTo>
                    <a:pt x="5810250" y="386588"/>
                  </a:lnTo>
                  <a:close/>
                </a:path>
                <a:path w="6172200" h="1781175">
                  <a:moveTo>
                    <a:pt x="1914144" y="386588"/>
                  </a:moveTo>
                  <a:lnTo>
                    <a:pt x="1894839" y="386588"/>
                  </a:lnTo>
                  <a:lnTo>
                    <a:pt x="1887092" y="394462"/>
                  </a:lnTo>
                  <a:lnTo>
                    <a:pt x="1887092" y="413638"/>
                  </a:lnTo>
                  <a:lnTo>
                    <a:pt x="1894839" y="421386"/>
                  </a:lnTo>
                  <a:lnTo>
                    <a:pt x="1914144" y="421386"/>
                  </a:lnTo>
                  <a:lnTo>
                    <a:pt x="1921890" y="413638"/>
                  </a:lnTo>
                  <a:lnTo>
                    <a:pt x="1921890" y="394462"/>
                  </a:lnTo>
                  <a:lnTo>
                    <a:pt x="1914144" y="386588"/>
                  </a:lnTo>
                  <a:close/>
                </a:path>
                <a:path w="6172200" h="1781175">
                  <a:moveTo>
                    <a:pt x="5357368" y="380873"/>
                  </a:moveTo>
                  <a:lnTo>
                    <a:pt x="5338064" y="380873"/>
                  </a:lnTo>
                  <a:lnTo>
                    <a:pt x="5330317" y="388620"/>
                  </a:lnTo>
                  <a:lnTo>
                    <a:pt x="5330317" y="407797"/>
                  </a:lnTo>
                  <a:lnTo>
                    <a:pt x="5338064" y="415544"/>
                  </a:lnTo>
                  <a:lnTo>
                    <a:pt x="5357368" y="415544"/>
                  </a:lnTo>
                  <a:lnTo>
                    <a:pt x="5365115" y="407797"/>
                  </a:lnTo>
                  <a:lnTo>
                    <a:pt x="5365115" y="388620"/>
                  </a:lnTo>
                  <a:lnTo>
                    <a:pt x="5357368" y="380873"/>
                  </a:lnTo>
                  <a:close/>
                </a:path>
                <a:path w="6172200" h="1781175">
                  <a:moveTo>
                    <a:pt x="3069590" y="380873"/>
                  </a:moveTo>
                  <a:lnTo>
                    <a:pt x="3050413" y="380873"/>
                  </a:lnTo>
                  <a:lnTo>
                    <a:pt x="3042539" y="388620"/>
                  </a:lnTo>
                  <a:lnTo>
                    <a:pt x="3042539" y="407797"/>
                  </a:lnTo>
                  <a:lnTo>
                    <a:pt x="3050413" y="415544"/>
                  </a:lnTo>
                  <a:lnTo>
                    <a:pt x="3069590" y="415544"/>
                  </a:lnTo>
                  <a:lnTo>
                    <a:pt x="3077336" y="407797"/>
                  </a:lnTo>
                  <a:lnTo>
                    <a:pt x="3077336" y="388620"/>
                  </a:lnTo>
                  <a:lnTo>
                    <a:pt x="3069590" y="380873"/>
                  </a:lnTo>
                  <a:close/>
                </a:path>
                <a:path w="6172200" h="1781175">
                  <a:moveTo>
                    <a:pt x="2303145" y="380873"/>
                  </a:moveTo>
                  <a:lnTo>
                    <a:pt x="2283967" y="380873"/>
                  </a:lnTo>
                  <a:lnTo>
                    <a:pt x="2276094" y="388620"/>
                  </a:lnTo>
                  <a:lnTo>
                    <a:pt x="2276094" y="407797"/>
                  </a:lnTo>
                  <a:lnTo>
                    <a:pt x="2283967" y="415544"/>
                  </a:lnTo>
                  <a:lnTo>
                    <a:pt x="2303145" y="415544"/>
                  </a:lnTo>
                  <a:lnTo>
                    <a:pt x="2310891" y="407797"/>
                  </a:lnTo>
                  <a:lnTo>
                    <a:pt x="2310891" y="388620"/>
                  </a:lnTo>
                  <a:lnTo>
                    <a:pt x="2303145" y="380873"/>
                  </a:lnTo>
                  <a:close/>
                </a:path>
                <a:path w="6172200" h="1781175">
                  <a:moveTo>
                    <a:pt x="770254" y="380873"/>
                  </a:moveTo>
                  <a:lnTo>
                    <a:pt x="751077" y="380873"/>
                  </a:lnTo>
                  <a:lnTo>
                    <a:pt x="743203" y="388620"/>
                  </a:lnTo>
                  <a:lnTo>
                    <a:pt x="743203" y="407797"/>
                  </a:lnTo>
                  <a:lnTo>
                    <a:pt x="751077" y="415544"/>
                  </a:lnTo>
                  <a:lnTo>
                    <a:pt x="770254" y="415544"/>
                  </a:lnTo>
                  <a:lnTo>
                    <a:pt x="778001" y="407797"/>
                  </a:lnTo>
                  <a:lnTo>
                    <a:pt x="778001" y="388620"/>
                  </a:lnTo>
                  <a:lnTo>
                    <a:pt x="770254" y="380873"/>
                  </a:lnTo>
                  <a:close/>
                </a:path>
                <a:path w="6172200" h="1781175">
                  <a:moveTo>
                    <a:pt x="6141211" y="375030"/>
                  </a:moveTo>
                  <a:lnTo>
                    <a:pt x="6121908" y="375030"/>
                  </a:lnTo>
                  <a:lnTo>
                    <a:pt x="6114160" y="382904"/>
                  </a:lnTo>
                  <a:lnTo>
                    <a:pt x="6114160" y="402082"/>
                  </a:lnTo>
                  <a:lnTo>
                    <a:pt x="6121908" y="409828"/>
                  </a:lnTo>
                  <a:lnTo>
                    <a:pt x="6141211" y="409828"/>
                  </a:lnTo>
                  <a:lnTo>
                    <a:pt x="6148958" y="402082"/>
                  </a:lnTo>
                  <a:lnTo>
                    <a:pt x="6148958" y="382904"/>
                  </a:lnTo>
                  <a:lnTo>
                    <a:pt x="6141211" y="375030"/>
                  </a:lnTo>
                  <a:close/>
                </a:path>
                <a:path w="6172200" h="1781175">
                  <a:moveTo>
                    <a:pt x="5235321" y="369315"/>
                  </a:moveTo>
                  <a:lnTo>
                    <a:pt x="5216144" y="369315"/>
                  </a:lnTo>
                  <a:lnTo>
                    <a:pt x="5208397" y="377063"/>
                  </a:lnTo>
                  <a:lnTo>
                    <a:pt x="5208397" y="396239"/>
                  </a:lnTo>
                  <a:lnTo>
                    <a:pt x="5216144" y="403987"/>
                  </a:lnTo>
                  <a:lnTo>
                    <a:pt x="5235321" y="403987"/>
                  </a:lnTo>
                  <a:lnTo>
                    <a:pt x="5243195" y="396239"/>
                  </a:lnTo>
                  <a:lnTo>
                    <a:pt x="5243195" y="377063"/>
                  </a:lnTo>
                  <a:lnTo>
                    <a:pt x="5235321" y="369315"/>
                  </a:lnTo>
                  <a:close/>
                </a:path>
                <a:path w="6172200" h="1781175">
                  <a:moveTo>
                    <a:pt x="5067046" y="369315"/>
                  </a:moveTo>
                  <a:lnTo>
                    <a:pt x="5047742" y="369315"/>
                  </a:lnTo>
                  <a:lnTo>
                    <a:pt x="5039995" y="377063"/>
                  </a:lnTo>
                  <a:lnTo>
                    <a:pt x="5039995" y="396239"/>
                  </a:lnTo>
                  <a:lnTo>
                    <a:pt x="5047742" y="403987"/>
                  </a:lnTo>
                  <a:lnTo>
                    <a:pt x="5067046" y="403987"/>
                  </a:lnTo>
                  <a:lnTo>
                    <a:pt x="5074793" y="396239"/>
                  </a:lnTo>
                  <a:lnTo>
                    <a:pt x="5074793" y="377063"/>
                  </a:lnTo>
                  <a:lnTo>
                    <a:pt x="5067046" y="369315"/>
                  </a:lnTo>
                  <a:close/>
                </a:path>
                <a:path w="6172200" h="1781175">
                  <a:moveTo>
                    <a:pt x="4799838" y="369315"/>
                  </a:moveTo>
                  <a:lnTo>
                    <a:pt x="4780660" y="369315"/>
                  </a:lnTo>
                  <a:lnTo>
                    <a:pt x="4772914" y="377063"/>
                  </a:lnTo>
                  <a:lnTo>
                    <a:pt x="4772914" y="396239"/>
                  </a:lnTo>
                  <a:lnTo>
                    <a:pt x="4780660" y="403987"/>
                  </a:lnTo>
                  <a:lnTo>
                    <a:pt x="4799838" y="403987"/>
                  </a:lnTo>
                  <a:lnTo>
                    <a:pt x="4807711" y="396239"/>
                  </a:lnTo>
                  <a:lnTo>
                    <a:pt x="4807711" y="377063"/>
                  </a:lnTo>
                  <a:lnTo>
                    <a:pt x="4799838" y="369315"/>
                  </a:lnTo>
                  <a:close/>
                </a:path>
                <a:path w="6172200" h="1781175">
                  <a:moveTo>
                    <a:pt x="3493516" y="363474"/>
                  </a:moveTo>
                  <a:lnTo>
                    <a:pt x="3474211" y="363474"/>
                  </a:lnTo>
                  <a:lnTo>
                    <a:pt x="3466465" y="371221"/>
                  </a:lnTo>
                  <a:lnTo>
                    <a:pt x="3466465" y="390398"/>
                  </a:lnTo>
                  <a:lnTo>
                    <a:pt x="3474211" y="398272"/>
                  </a:lnTo>
                  <a:lnTo>
                    <a:pt x="3493516" y="398272"/>
                  </a:lnTo>
                  <a:lnTo>
                    <a:pt x="3501263" y="390398"/>
                  </a:lnTo>
                  <a:lnTo>
                    <a:pt x="3501263" y="371221"/>
                  </a:lnTo>
                  <a:lnTo>
                    <a:pt x="3493516" y="363474"/>
                  </a:lnTo>
                  <a:close/>
                </a:path>
                <a:path w="6172200" h="1781175">
                  <a:moveTo>
                    <a:pt x="4921884" y="357759"/>
                  </a:moveTo>
                  <a:lnTo>
                    <a:pt x="4902581" y="357759"/>
                  </a:lnTo>
                  <a:lnTo>
                    <a:pt x="4894833" y="365505"/>
                  </a:lnTo>
                  <a:lnTo>
                    <a:pt x="4894833" y="384683"/>
                  </a:lnTo>
                  <a:lnTo>
                    <a:pt x="4902581" y="392429"/>
                  </a:lnTo>
                  <a:lnTo>
                    <a:pt x="4921884" y="392429"/>
                  </a:lnTo>
                  <a:lnTo>
                    <a:pt x="4929632" y="384683"/>
                  </a:lnTo>
                  <a:lnTo>
                    <a:pt x="4929632" y="365505"/>
                  </a:lnTo>
                  <a:lnTo>
                    <a:pt x="4921884" y="357759"/>
                  </a:lnTo>
                  <a:close/>
                </a:path>
                <a:path w="6172200" h="1781175">
                  <a:moveTo>
                    <a:pt x="4492117" y="357759"/>
                  </a:moveTo>
                  <a:lnTo>
                    <a:pt x="4472940" y="357759"/>
                  </a:lnTo>
                  <a:lnTo>
                    <a:pt x="4465066" y="365505"/>
                  </a:lnTo>
                  <a:lnTo>
                    <a:pt x="4465066" y="384683"/>
                  </a:lnTo>
                  <a:lnTo>
                    <a:pt x="4472940" y="392429"/>
                  </a:lnTo>
                  <a:lnTo>
                    <a:pt x="4492117" y="392429"/>
                  </a:lnTo>
                  <a:lnTo>
                    <a:pt x="4499991" y="384683"/>
                  </a:lnTo>
                  <a:lnTo>
                    <a:pt x="4499991" y="365505"/>
                  </a:lnTo>
                  <a:lnTo>
                    <a:pt x="4492117" y="357759"/>
                  </a:lnTo>
                  <a:close/>
                </a:path>
                <a:path w="6172200" h="1781175">
                  <a:moveTo>
                    <a:pt x="4155440" y="357759"/>
                  </a:moveTo>
                  <a:lnTo>
                    <a:pt x="4136135" y="357759"/>
                  </a:lnTo>
                  <a:lnTo>
                    <a:pt x="4128389" y="365505"/>
                  </a:lnTo>
                  <a:lnTo>
                    <a:pt x="4128389" y="384683"/>
                  </a:lnTo>
                  <a:lnTo>
                    <a:pt x="4136135" y="392429"/>
                  </a:lnTo>
                  <a:lnTo>
                    <a:pt x="4155440" y="392429"/>
                  </a:lnTo>
                  <a:lnTo>
                    <a:pt x="4163186" y="384683"/>
                  </a:lnTo>
                  <a:lnTo>
                    <a:pt x="4163186" y="365505"/>
                  </a:lnTo>
                  <a:lnTo>
                    <a:pt x="4155440" y="357759"/>
                  </a:lnTo>
                  <a:close/>
                </a:path>
                <a:path w="6172200" h="1781175">
                  <a:moveTo>
                    <a:pt x="3307715" y="357759"/>
                  </a:moveTo>
                  <a:lnTo>
                    <a:pt x="3288410" y="357759"/>
                  </a:lnTo>
                  <a:lnTo>
                    <a:pt x="3280664" y="365505"/>
                  </a:lnTo>
                  <a:lnTo>
                    <a:pt x="3280664" y="384683"/>
                  </a:lnTo>
                  <a:lnTo>
                    <a:pt x="3288410" y="392429"/>
                  </a:lnTo>
                  <a:lnTo>
                    <a:pt x="3307715" y="392429"/>
                  </a:lnTo>
                  <a:lnTo>
                    <a:pt x="3315461" y="384683"/>
                  </a:lnTo>
                  <a:lnTo>
                    <a:pt x="3315461" y="365505"/>
                  </a:lnTo>
                  <a:lnTo>
                    <a:pt x="3307715" y="357759"/>
                  </a:lnTo>
                  <a:close/>
                </a:path>
                <a:path w="6172200" h="1781175">
                  <a:moveTo>
                    <a:pt x="3185668" y="357759"/>
                  </a:moveTo>
                  <a:lnTo>
                    <a:pt x="3166491" y="357759"/>
                  </a:lnTo>
                  <a:lnTo>
                    <a:pt x="3158617" y="365505"/>
                  </a:lnTo>
                  <a:lnTo>
                    <a:pt x="3158617" y="384683"/>
                  </a:lnTo>
                  <a:lnTo>
                    <a:pt x="3166491" y="392429"/>
                  </a:lnTo>
                  <a:lnTo>
                    <a:pt x="3185668" y="392429"/>
                  </a:lnTo>
                  <a:lnTo>
                    <a:pt x="3193542" y="384683"/>
                  </a:lnTo>
                  <a:lnTo>
                    <a:pt x="3193542" y="365505"/>
                  </a:lnTo>
                  <a:lnTo>
                    <a:pt x="3185668" y="357759"/>
                  </a:lnTo>
                  <a:close/>
                </a:path>
                <a:path w="6172200" h="1781175">
                  <a:moveTo>
                    <a:pt x="2140585" y="357759"/>
                  </a:moveTo>
                  <a:lnTo>
                    <a:pt x="2121280" y="357759"/>
                  </a:lnTo>
                  <a:lnTo>
                    <a:pt x="2113534" y="365505"/>
                  </a:lnTo>
                  <a:lnTo>
                    <a:pt x="2113534" y="384683"/>
                  </a:lnTo>
                  <a:lnTo>
                    <a:pt x="2121280" y="392429"/>
                  </a:lnTo>
                  <a:lnTo>
                    <a:pt x="2140585" y="392429"/>
                  </a:lnTo>
                  <a:lnTo>
                    <a:pt x="2148332" y="384683"/>
                  </a:lnTo>
                  <a:lnTo>
                    <a:pt x="2148332" y="365505"/>
                  </a:lnTo>
                  <a:lnTo>
                    <a:pt x="2140585" y="357759"/>
                  </a:lnTo>
                  <a:close/>
                </a:path>
                <a:path w="6172200" h="1781175">
                  <a:moveTo>
                    <a:pt x="1008379" y="357759"/>
                  </a:moveTo>
                  <a:lnTo>
                    <a:pt x="989076" y="357759"/>
                  </a:lnTo>
                  <a:lnTo>
                    <a:pt x="981328" y="365505"/>
                  </a:lnTo>
                  <a:lnTo>
                    <a:pt x="981328" y="384683"/>
                  </a:lnTo>
                  <a:lnTo>
                    <a:pt x="989076" y="392429"/>
                  </a:lnTo>
                  <a:lnTo>
                    <a:pt x="1008379" y="392429"/>
                  </a:lnTo>
                  <a:lnTo>
                    <a:pt x="1016126" y="384683"/>
                  </a:lnTo>
                  <a:lnTo>
                    <a:pt x="1016126" y="365505"/>
                  </a:lnTo>
                  <a:lnTo>
                    <a:pt x="1008379" y="357759"/>
                  </a:lnTo>
                  <a:close/>
                </a:path>
                <a:path w="6172200" h="1781175">
                  <a:moveTo>
                    <a:pt x="427736" y="357759"/>
                  </a:moveTo>
                  <a:lnTo>
                    <a:pt x="408432" y="357759"/>
                  </a:lnTo>
                  <a:lnTo>
                    <a:pt x="400685" y="365505"/>
                  </a:lnTo>
                  <a:lnTo>
                    <a:pt x="400685" y="384683"/>
                  </a:lnTo>
                  <a:lnTo>
                    <a:pt x="408432" y="392429"/>
                  </a:lnTo>
                  <a:lnTo>
                    <a:pt x="427736" y="392429"/>
                  </a:lnTo>
                  <a:lnTo>
                    <a:pt x="435483" y="384683"/>
                  </a:lnTo>
                  <a:lnTo>
                    <a:pt x="435483" y="365505"/>
                  </a:lnTo>
                  <a:lnTo>
                    <a:pt x="427736" y="357759"/>
                  </a:lnTo>
                  <a:close/>
                </a:path>
                <a:path w="6172200" h="1781175">
                  <a:moveTo>
                    <a:pt x="3911473" y="351917"/>
                  </a:moveTo>
                  <a:lnTo>
                    <a:pt x="3892296" y="351917"/>
                  </a:lnTo>
                  <a:lnTo>
                    <a:pt x="3884422" y="359663"/>
                  </a:lnTo>
                  <a:lnTo>
                    <a:pt x="3884422" y="378840"/>
                  </a:lnTo>
                  <a:lnTo>
                    <a:pt x="3892296" y="386588"/>
                  </a:lnTo>
                  <a:lnTo>
                    <a:pt x="3911473" y="386588"/>
                  </a:lnTo>
                  <a:lnTo>
                    <a:pt x="3919347" y="378840"/>
                  </a:lnTo>
                  <a:lnTo>
                    <a:pt x="3919347" y="359663"/>
                  </a:lnTo>
                  <a:lnTo>
                    <a:pt x="3911473" y="351917"/>
                  </a:lnTo>
                  <a:close/>
                </a:path>
                <a:path w="6172200" h="1781175">
                  <a:moveTo>
                    <a:pt x="2854705" y="351917"/>
                  </a:moveTo>
                  <a:lnTo>
                    <a:pt x="2835529" y="351917"/>
                  </a:lnTo>
                  <a:lnTo>
                    <a:pt x="2827654" y="359663"/>
                  </a:lnTo>
                  <a:lnTo>
                    <a:pt x="2827654" y="378840"/>
                  </a:lnTo>
                  <a:lnTo>
                    <a:pt x="2835529" y="386588"/>
                  </a:lnTo>
                  <a:lnTo>
                    <a:pt x="2854705" y="386588"/>
                  </a:lnTo>
                  <a:lnTo>
                    <a:pt x="2862579" y="378840"/>
                  </a:lnTo>
                  <a:lnTo>
                    <a:pt x="2862579" y="359663"/>
                  </a:lnTo>
                  <a:lnTo>
                    <a:pt x="2854705" y="351917"/>
                  </a:lnTo>
                  <a:close/>
                </a:path>
                <a:path w="6172200" h="1781175">
                  <a:moveTo>
                    <a:pt x="2727071" y="351917"/>
                  </a:moveTo>
                  <a:lnTo>
                    <a:pt x="2707766" y="351917"/>
                  </a:lnTo>
                  <a:lnTo>
                    <a:pt x="2700020" y="359663"/>
                  </a:lnTo>
                  <a:lnTo>
                    <a:pt x="2700020" y="378840"/>
                  </a:lnTo>
                  <a:lnTo>
                    <a:pt x="2707766" y="386588"/>
                  </a:lnTo>
                  <a:lnTo>
                    <a:pt x="2727071" y="386588"/>
                  </a:lnTo>
                  <a:lnTo>
                    <a:pt x="2734817" y="378840"/>
                  </a:lnTo>
                  <a:lnTo>
                    <a:pt x="2734817" y="359663"/>
                  </a:lnTo>
                  <a:lnTo>
                    <a:pt x="2727071" y="351917"/>
                  </a:lnTo>
                  <a:close/>
                </a:path>
                <a:path w="6172200" h="1781175">
                  <a:moveTo>
                    <a:pt x="5711444" y="340359"/>
                  </a:moveTo>
                  <a:lnTo>
                    <a:pt x="5692267" y="340359"/>
                  </a:lnTo>
                  <a:lnTo>
                    <a:pt x="5684520" y="348106"/>
                  </a:lnTo>
                  <a:lnTo>
                    <a:pt x="5684520" y="367284"/>
                  </a:lnTo>
                  <a:lnTo>
                    <a:pt x="5692267" y="375030"/>
                  </a:lnTo>
                  <a:lnTo>
                    <a:pt x="5711444" y="375030"/>
                  </a:lnTo>
                  <a:lnTo>
                    <a:pt x="5719318" y="367284"/>
                  </a:lnTo>
                  <a:lnTo>
                    <a:pt x="5719318" y="348106"/>
                  </a:lnTo>
                  <a:lnTo>
                    <a:pt x="5711444" y="340359"/>
                  </a:lnTo>
                  <a:close/>
                </a:path>
                <a:path w="6172200" h="1781175">
                  <a:moveTo>
                    <a:pt x="4689602" y="340359"/>
                  </a:moveTo>
                  <a:lnTo>
                    <a:pt x="4670298" y="340359"/>
                  </a:lnTo>
                  <a:lnTo>
                    <a:pt x="4662551" y="348106"/>
                  </a:lnTo>
                  <a:lnTo>
                    <a:pt x="4662551" y="367284"/>
                  </a:lnTo>
                  <a:lnTo>
                    <a:pt x="4670298" y="375030"/>
                  </a:lnTo>
                  <a:lnTo>
                    <a:pt x="4689602" y="375030"/>
                  </a:lnTo>
                  <a:lnTo>
                    <a:pt x="4697349" y="367284"/>
                  </a:lnTo>
                  <a:lnTo>
                    <a:pt x="4697349" y="348106"/>
                  </a:lnTo>
                  <a:lnTo>
                    <a:pt x="4689602" y="340359"/>
                  </a:lnTo>
                  <a:close/>
                </a:path>
                <a:path w="6172200" h="1781175">
                  <a:moveTo>
                    <a:pt x="4376039" y="340359"/>
                  </a:moveTo>
                  <a:lnTo>
                    <a:pt x="4356734" y="340359"/>
                  </a:lnTo>
                  <a:lnTo>
                    <a:pt x="4348988" y="348106"/>
                  </a:lnTo>
                  <a:lnTo>
                    <a:pt x="4348988" y="367284"/>
                  </a:lnTo>
                  <a:lnTo>
                    <a:pt x="4356734" y="375030"/>
                  </a:lnTo>
                  <a:lnTo>
                    <a:pt x="4376039" y="375030"/>
                  </a:lnTo>
                  <a:lnTo>
                    <a:pt x="4383785" y="367284"/>
                  </a:lnTo>
                  <a:lnTo>
                    <a:pt x="4383785" y="348106"/>
                  </a:lnTo>
                  <a:lnTo>
                    <a:pt x="4376039" y="340359"/>
                  </a:lnTo>
                  <a:close/>
                </a:path>
                <a:path w="6172200" h="1781175">
                  <a:moveTo>
                    <a:pt x="4265676" y="340359"/>
                  </a:moveTo>
                  <a:lnTo>
                    <a:pt x="4246499" y="340359"/>
                  </a:lnTo>
                  <a:lnTo>
                    <a:pt x="4238625" y="348106"/>
                  </a:lnTo>
                  <a:lnTo>
                    <a:pt x="4238625" y="367284"/>
                  </a:lnTo>
                  <a:lnTo>
                    <a:pt x="4246499" y="375030"/>
                  </a:lnTo>
                  <a:lnTo>
                    <a:pt x="4265676" y="375030"/>
                  </a:lnTo>
                  <a:lnTo>
                    <a:pt x="4273550" y="367284"/>
                  </a:lnTo>
                  <a:lnTo>
                    <a:pt x="4273550" y="348106"/>
                  </a:lnTo>
                  <a:lnTo>
                    <a:pt x="4265676" y="340359"/>
                  </a:lnTo>
                  <a:close/>
                </a:path>
                <a:path w="6172200" h="1781175">
                  <a:moveTo>
                    <a:pt x="4021835" y="340359"/>
                  </a:moveTo>
                  <a:lnTo>
                    <a:pt x="4002658" y="340359"/>
                  </a:lnTo>
                  <a:lnTo>
                    <a:pt x="3994784" y="348106"/>
                  </a:lnTo>
                  <a:lnTo>
                    <a:pt x="3994784" y="367284"/>
                  </a:lnTo>
                  <a:lnTo>
                    <a:pt x="4002658" y="375030"/>
                  </a:lnTo>
                  <a:lnTo>
                    <a:pt x="4021835" y="375030"/>
                  </a:lnTo>
                  <a:lnTo>
                    <a:pt x="4029582" y="367284"/>
                  </a:lnTo>
                  <a:lnTo>
                    <a:pt x="4029582" y="348106"/>
                  </a:lnTo>
                  <a:lnTo>
                    <a:pt x="4021835" y="340359"/>
                  </a:lnTo>
                  <a:close/>
                </a:path>
                <a:path w="6172200" h="1781175">
                  <a:moveTo>
                    <a:pt x="3789553" y="334518"/>
                  </a:moveTo>
                  <a:lnTo>
                    <a:pt x="3770376" y="334518"/>
                  </a:lnTo>
                  <a:lnTo>
                    <a:pt x="3762502" y="342392"/>
                  </a:lnTo>
                  <a:lnTo>
                    <a:pt x="3762502" y="361569"/>
                  </a:lnTo>
                  <a:lnTo>
                    <a:pt x="3770376" y="369315"/>
                  </a:lnTo>
                  <a:lnTo>
                    <a:pt x="3789553" y="369315"/>
                  </a:lnTo>
                  <a:lnTo>
                    <a:pt x="3797427" y="361569"/>
                  </a:lnTo>
                  <a:lnTo>
                    <a:pt x="3797427" y="342392"/>
                  </a:lnTo>
                  <a:lnTo>
                    <a:pt x="3789553" y="334518"/>
                  </a:lnTo>
                  <a:close/>
                </a:path>
                <a:path w="6172200" h="1781175">
                  <a:moveTo>
                    <a:pt x="2018664" y="334518"/>
                  </a:moveTo>
                  <a:lnTo>
                    <a:pt x="1999361" y="334518"/>
                  </a:lnTo>
                  <a:lnTo>
                    <a:pt x="1991614" y="342392"/>
                  </a:lnTo>
                  <a:lnTo>
                    <a:pt x="1991614" y="361569"/>
                  </a:lnTo>
                  <a:lnTo>
                    <a:pt x="1999361" y="369315"/>
                  </a:lnTo>
                  <a:lnTo>
                    <a:pt x="2018664" y="369315"/>
                  </a:lnTo>
                  <a:lnTo>
                    <a:pt x="2026412" y="361569"/>
                  </a:lnTo>
                  <a:lnTo>
                    <a:pt x="2026412" y="342392"/>
                  </a:lnTo>
                  <a:lnTo>
                    <a:pt x="2018664" y="334518"/>
                  </a:lnTo>
                  <a:close/>
                </a:path>
                <a:path w="6172200" h="1781175">
                  <a:moveTo>
                    <a:pt x="1310259" y="334518"/>
                  </a:moveTo>
                  <a:lnTo>
                    <a:pt x="1290954" y="334518"/>
                  </a:lnTo>
                  <a:lnTo>
                    <a:pt x="1283208" y="342392"/>
                  </a:lnTo>
                  <a:lnTo>
                    <a:pt x="1283208" y="361569"/>
                  </a:lnTo>
                  <a:lnTo>
                    <a:pt x="1290954" y="369315"/>
                  </a:lnTo>
                  <a:lnTo>
                    <a:pt x="1310259" y="369315"/>
                  </a:lnTo>
                  <a:lnTo>
                    <a:pt x="1318005" y="361569"/>
                  </a:lnTo>
                  <a:lnTo>
                    <a:pt x="1318005" y="342392"/>
                  </a:lnTo>
                  <a:lnTo>
                    <a:pt x="1310259" y="334518"/>
                  </a:lnTo>
                  <a:close/>
                </a:path>
                <a:path w="6172200" h="1781175">
                  <a:moveTo>
                    <a:pt x="1513459" y="328802"/>
                  </a:moveTo>
                  <a:lnTo>
                    <a:pt x="1494282" y="328802"/>
                  </a:lnTo>
                  <a:lnTo>
                    <a:pt x="1486408" y="336550"/>
                  </a:lnTo>
                  <a:lnTo>
                    <a:pt x="1486408" y="355726"/>
                  </a:lnTo>
                  <a:lnTo>
                    <a:pt x="1494282" y="363474"/>
                  </a:lnTo>
                  <a:lnTo>
                    <a:pt x="1513459" y="363474"/>
                  </a:lnTo>
                  <a:lnTo>
                    <a:pt x="1521333" y="355726"/>
                  </a:lnTo>
                  <a:lnTo>
                    <a:pt x="1521333" y="336550"/>
                  </a:lnTo>
                  <a:lnTo>
                    <a:pt x="1513459" y="328802"/>
                  </a:lnTo>
                  <a:close/>
                </a:path>
                <a:path w="6172200" h="1781175">
                  <a:moveTo>
                    <a:pt x="305688" y="328802"/>
                  </a:moveTo>
                  <a:lnTo>
                    <a:pt x="286512" y="328802"/>
                  </a:lnTo>
                  <a:lnTo>
                    <a:pt x="278764" y="336550"/>
                  </a:lnTo>
                  <a:lnTo>
                    <a:pt x="278764" y="355726"/>
                  </a:lnTo>
                  <a:lnTo>
                    <a:pt x="286512" y="363474"/>
                  </a:lnTo>
                  <a:lnTo>
                    <a:pt x="305688" y="363474"/>
                  </a:lnTo>
                  <a:lnTo>
                    <a:pt x="313563" y="355726"/>
                  </a:lnTo>
                  <a:lnTo>
                    <a:pt x="313563" y="336550"/>
                  </a:lnTo>
                  <a:lnTo>
                    <a:pt x="305688" y="328802"/>
                  </a:lnTo>
                  <a:close/>
                </a:path>
                <a:path w="6172200" h="1781175">
                  <a:moveTo>
                    <a:pt x="6007608" y="322960"/>
                  </a:moveTo>
                  <a:lnTo>
                    <a:pt x="5988431" y="322960"/>
                  </a:lnTo>
                  <a:lnTo>
                    <a:pt x="5980557" y="330707"/>
                  </a:lnTo>
                  <a:lnTo>
                    <a:pt x="5980557" y="349884"/>
                  </a:lnTo>
                  <a:lnTo>
                    <a:pt x="5988431" y="357759"/>
                  </a:lnTo>
                  <a:lnTo>
                    <a:pt x="6007608" y="357759"/>
                  </a:lnTo>
                  <a:lnTo>
                    <a:pt x="6015482" y="349884"/>
                  </a:lnTo>
                  <a:lnTo>
                    <a:pt x="6015482" y="330707"/>
                  </a:lnTo>
                  <a:lnTo>
                    <a:pt x="6007608" y="322960"/>
                  </a:lnTo>
                  <a:close/>
                </a:path>
                <a:path w="6172200" h="1781175">
                  <a:moveTo>
                    <a:pt x="1623822" y="322960"/>
                  </a:moveTo>
                  <a:lnTo>
                    <a:pt x="1604517" y="322960"/>
                  </a:lnTo>
                  <a:lnTo>
                    <a:pt x="1596771" y="330707"/>
                  </a:lnTo>
                  <a:lnTo>
                    <a:pt x="1596771" y="349884"/>
                  </a:lnTo>
                  <a:lnTo>
                    <a:pt x="1604517" y="357759"/>
                  </a:lnTo>
                  <a:lnTo>
                    <a:pt x="1623822" y="357759"/>
                  </a:lnTo>
                  <a:lnTo>
                    <a:pt x="1631569" y="349884"/>
                  </a:lnTo>
                  <a:lnTo>
                    <a:pt x="1631569" y="330707"/>
                  </a:lnTo>
                  <a:lnTo>
                    <a:pt x="1623822" y="322960"/>
                  </a:lnTo>
                  <a:close/>
                </a:path>
                <a:path w="6172200" h="1781175">
                  <a:moveTo>
                    <a:pt x="5583808" y="317246"/>
                  </a:moveTo>
                  <a:lnTo>
                    <a:pt x="5564505" y="317246"/>
                  </a:lnTo>
                  <a:lnTo>
                    <a:pt x="5556758" y="324993"/>
                  </a:lnTo>
                  <a:lnTo>
                    <a:pt x="5556758" y="344170"/>
                  </a:lnTo>
                  <a:lnTo>
                    <a:pt x="5564505" y="351917"/>
                  </a:lnTo>
                  <a:lnTo>
                    <a:pt x="5583808" y="351917"/>
                  </a:lnTo>
                  <a:lnTo>
                    <a:pt x="5591556" y="344170"/>
                  </a:lnTo>
                  <a:lnTo>
                    <a:pt x="5591556" y="324993"/>
                  </a:lnTo>
                  <a:lnTo>
                    <a:pt x="5583808" y="317246"/>
                  </a:lnTo>
                  <a:close/>
                </a:path>
                <a:path w="6172200" h="1781175">
                  <a:moveTo>
                    <a:pt x="3679317" y="317246"/>
                  </a:moveTo>
                  <a:lnTo>
                    <a:pt x="3660013" y="317246"/>
                  </a:lnTo>
                  <a:lnTo>
                    <a:pt x="3652266" y="324993"/>
                  </a:lnTo>
                  <a:lnTo>
                    <a:pt x="3652266" y="344170"/>
                  </a:lnTo>
                  <a:lnTo>
                    <a:pt x="3660013" y="351917"/>
                  </a:lnTo>
                  <a:lnTo>
                    <a:pt x="3679317" y="351917"/>
                  </a:lnTo>
                  <a:lnTo>
                    <a:pt x="3687064" y="344170"/>
                  </a:lnTo>
                  <a:lnTo>
                    <a:pt x="3687064" y="324993"/>
                  </a:lnTo>
                  <a:lnTo>
                    <a:pt x="3679317" y="317246"/>
                  </a:lnTo>
                  <a:close/>
                </a:path>
                <a:path w="6172200" h="1781175">
                  <a:moveTo>
                    <a:pt x="2593466" y="317246"/>
                  </a:moveTo>
                  <a:lnTo>
                    <a:pt x="2574163" y="317246"/>
                  </a:lnTo>
                  <a:lnTo>
                    <a:pt x="2566416" y="324993"/>
                  </a:lnTo>
                  <a:lnTo>
                    <a:pt x="2566416" y="344170"/>
                  </a:lnTo>
                  <a:lnTo>
                    <a:pt x="2574163" y="351917"/>
                  </a:lnTo>
                  <a:lnTo>
                    <a:pt x="2593466" y="351917"/>
                  </a:lnTo>
                  <a:lnTo>
                    <a:pt x="2601214" y="344170"/>
                  </a:lnTo>
                  <a:lnTo>
                    <a:pt x="2601214" y="324993"/>
                  </a:lnTo>
                  <a:lnTo>
                    <a:pt x="2593466" y="317246"/>
                  </a:lnTo>
                  <a:close/>
                </a:path>
                <a:path w="6172200" h="1781175">
                  <a:moveTo>
                    <a:pt x="1844421" y="317246"/>
                  </a:moveTo>
                  <a:lnTo>
                    <a:pt x="1825244" y="317246"/>
                  </a:lnTo>
                  <a:lnTo>
                    <a:pt x="1817370" y="324993"/>
                  </a:lnTo>
                  <a:lnTo>
                    <a:pt x="1817370" y="344170"/>
                  </a:lnTo>
                  <a:lnTo>
                    <a:pt x="1825244" y="351917"/>
                  </a:lnTo>
                  <a:lnTo>
                    <a:pt x="1844421" y="351917"/>
                  </a:lnTo>
                  <a:lnTo>
                    <a:pt x="1852295" y="344170"/>
                  </a:lnTo>
                  <a:lnTo>
                    <a:pt x="1852295" y="324993"/>
                  </a:lnTo>
                  <a:lnTo>
                    <a:pt x="1844421" y="317246"/>
                  </a:lnTo>
                  <a:close/>
                </a:path>
                <a:path w="6172200" h="1781175">
                  <a:moveTo>
                    <a:pt x="73533" y="311403"/>
                  </a:moveTo>
                  <a:lnTo>
                    <a:pt x="54228" y="311403"/>
                  </a:lnTo>
                  <a:lnTo>
                    <a:pt x="46482" y="319150"/>
                  </a:lnTo>
                  <a:lnTo>
                    <a:pt x="46482" y="338327"/>
                  </a:lnTo>
                  <a:lnTo>
                    <a:pt x="54228" y="346201"/>
                  </a:lnTo>
                  <a:lnTo>
                    <a:pt x="73533" y="346201"/>
                  </a:lnTo>
                  <a:lnTo>
                    <a:pt x="81279" y="338327"/>
                  </a:lnTo>
                  <a:lnTo>
                    <a:pt x="81279" y="319150"/>
                  </a:lnTo>
                  <a:lnTo>
                    <a:pt x="73533" y="311403"/>
                  </a:lnTo>
                  <a:close/>
                </a:path>
                <a:path w="6172200" h="1781175">
                  <a:moveTo>
                    <a:pt x="5467604" y="305689"/>
                  </a:moveTo>
                  <a:lnTo>
                    <a:pt x="5448427" y="305689"/>
                  </a:lnTo>
                  <a:lnTo>
                    <a:pt x="5440553" y="313435"/>
                  </a:lnTo>
                  <a:lnTo>
                    <a:pt x="5440553" y="332613"/>
                  </a:lnTo>
                  <a:lnTo>
                    <a:pt x="5448427" y="340359"/>
                  </a:lnTo>
                  <a:lnTo>
                    <a:pt x="5467604" y="340359"/>
                  </a:lnTo>
                  <a:lnTo>
                    <a:pt x="5475478" y="332613"/>
                  </a:lnTo>
                  <a:lnTo>
                    <a:pt x="5475478" y="313435"/>
                  </a:lnTo>
                  <a:lnTo>
                    <a:pt x="5467604" y="305689"/>
                  </a:lnTo>
                  <a:close/>
                </a:path>
                <a:path w="6172200" h="1781175">
                  <a:moveTo>
                    <a:pt x="2970911" y="299847"/>
                  </a:moveTo>
                  <a:lnTo>
                    <a:pt x="2951607" y="299847"/>
                  </a:lnTo>
                  <a:lnTo>
                    <a:pt x="2943860" y="307594"/>
                  </a:lnTo>
                  <a:lnTo>
                    <a:pt x="2943860" y="326771"/>
                  </a:lnTo>
                  <a:lnTo>
                    <a:pt x="2951607" y="334518"/>
                  </a:lnTo>
                  <a:lnTo>
                    <a:pt x="2970911" y="334518"/>
                  </a:lnTo>
                  <a:lnTo>
                    <a:pt x="2978658" y="326771"/>
                  </a:lnTo>
                  <a:lnTo>
                    <a:pt x="2978658" y="307594"/>
                  </a:lnTo>
                  <a:lnTo>
                    <a:pt x="2970911" y="299847"/>
                  </a:lnTo>
                  <a:close/>
                </a:path>
                <a:path w="6172200" h="1781175">
                  <a:moveTo>
                    <a:pt x="2477389" y="299847"/>
                  </a:moveTo>
                  <a:lnTo>
                    <a:pt x="2458085" y="299847"/>
                  </a:lnTo>
                  <a:lnTo>
                    <a:pt x="2450338" y="307594"/>
                  </a:lnTo>
                  <a:lnTo>
                    <a:pt x="2450338" y="326771"/>
                  </a:lnTo>
                  <a:lnTo>
                    <a:pt x="2458085" y="334518"/>
                  </a:lnTo>
                  <a:lnTo>
                    <a:pt x="2477389" y="334518"/>
                  </a:lnTo>
                  <a:lnTo>
                    <a:pt x="2485136" y="326771"/>
                  </a:lnTo>
                  <a:lnTo>
                    <a:pt x="2485136" y="307594"/>
                  </a:lnTo>
                  <a:lnTo>
                    <a:pt x="2477389" y="299847"/>
                  </a:lnTo>
                  <a:close/>
                </a:path>
                <a:path w="6172200" h="1781175">
                  <a:moveTo>
                    <a:pt x="5903086" y="294004"/>
                  </a:moveTo>
                  <a:lnTo>
                    <a:pt x="5883909" y="294004"/>
                  </a:lnTo>
                  <a:lnTo>
                    <a:pt x="5876035" y="301878"/>
                  </a:lnTo>
                  <a:lnTo>
                    <a:pt x="5876035" y="321055"/>
                  </a:lnTo>
                  <a:lnTo>
                    <a:pt x="5883909" y="328802"/>
                  </a:lnTo>
                  <a:lnTo>
                    <a:pt x="5903086" y="328802"/>
                  </a:lnTo>
                  <a:lnTo>
                    <a:pt x="5910960" y="321055"/>
                  </a:lnTo>
                  <a:lnTo>
                    <a:pt x="5910960" y="301878"/>
                  </a:lnTo>
                  <a:lnTo>
                    <a:pt x="5903086" y="294004"/>
                  </a:lnTo>
                  <a:close/>
                </a:path>
                <a:path w="6172200" h="1781175">
                  <a:moveTo>
                    <a:pt x="1199896" y="294004"/>
                  </a:moveTo>
                  <a:lnTo>
                    <a:pt x="1180719" y="294004"/>
                  </a:lnTo>
                  <a:lnTo>
                    <a:pt x="1172845" y="301878"/>
                  </a:lnTo>
                  <a:lnTo>
                    <a:pt x="1172845" y="321055"/>
                  </a:lnTo>
                  <a:lnTo>
                    <a:pt x="1180719" y="328802"/>
                  </a:lnTo>
                  <a:lnTo>
                    <a:pt x="1199896" y="328802"/>
                  </a:lnTo>
                  <a:lnTo>
                    <a:pt x="1207770" y="321055"/>
                  </a:lnTo>
                  <a:lnTo>
                    <a:pt x="1207770" y="301878"/>
                  </a:lnTo>
                  <a:lnTo>
                    <a:pt x="1199896" y="294004"/>
                  </a:lnTo>
                  <a:close/>
                </a:path>
                <a:path w="6172200" h="1781175">
                  <a:moveTo>
                    <a:pt x="178053" y="294004"/>
                  </a:moveTo>
                  <a:lnTo>
                    <a:pt x="158750" y="294004"/>
                  </a:lnTo>
                  <a:lnTo>
                    <a:pt x="151002" y="301878"/>
                  </a:lnTo>
                  <a:lnTo>
                    <a:pt x="151002" y="321055"/>
                  </a:lnTo>
                  <a:lnTo>
                    <a:pt x="158750" y="328802"/>
                  </a:lnTo>
                  <a:lnTo>
                    <a:pt x="178053" y="328802"/>
                  </a:lnTo>
                  <a:lnTo>
                    <a:pt x="185800" y="321055"/>
                  </a:lnTo>
                  <a:lnTo>
                    <a:pt x="185800" y="301878"/>
                  </a:lnTo>
                  <a:lnTo>
                    <a:pt x="178053" y="294004"/>
                  </a:lnTo>
                  <a:close/>
                </a:path>
                <a:path w="6172200" h="1781175">
                  <a:moveTo>
                    <a:pt x="3412108" y="288290"/>
                  </a:moveTo>
                  <a:lnTo>
                    <a:pt x="3392931" y="288290"/>
                  </a:lnTo>
                  <a:lnTo>
                    <a:pt x="3385184" y="296036"/>
                  </a:lnTo>
                  <a:lnTo>
                    <a:pt x="3385184" y="315214"/>
                  </a:lnTo>
                  <a:lnTo>
                    <a:pt x="3392931" y="322960"/>
                  </a:lnTo>
                  <a:lnTo>
                    <a:pt x="3412108" y="322960"/>
                  </a:lnTo>
                  <a:lnTo>
                    <a:pt x="3419982" y="315214"/>
                  </a:lnTo>
                  <a:lnTo>
                    <a:pt x="3419982" y="296036"/>
                  </a:lnTo>
                  <a:lnTo>
                    <a:pt x="3412108" y="288290"/>
                  </a:lnTo>
                  <a:close/>
                </a:path>
                <a:path w="6172200" h="1781175">
                  <a:moveTo>
                    <a:pt x="5177282" y="282448"/>
                  </a:moveTo>
                  <a:lnTo>
                    <a:pt x="5158105" y="282448"/>
                  </a:lnTo>
                  <a:lnTo>
                    <a:pt x="5150231" y="290322"/>
                  </a:lnTo>
                  <a:lnTo>
                    <a:pt x="5150231" y="309499"/>
                  </a:lnTo>
                  <a:lnTo>
                    <a:pt x="5158105" y="317246"/>
                  </a:lnTo>
                  <a:lnTo>
                    <a:pt x="5177282" y="317246"/>
                  </a:lnTo>
                  <a:lnTo>
                    <a:pt x="5185156" y="309499"/>
                  </a:lnTo>
                  <a:lnTo>
                    <a:pt x="5185156" y="290322"/>
                  </a:lnTo>
                  <a:lnTo>
                    <a:pt x="5177282" y="282448"/>
                  </a:lnTo>
                  <a:close/>
                </a:path>
                <a:path w="6172200" h="1781175">
                  <a:moveTo>
                    <a:pt x="2367026" y="282448"/>
                  </a:moveTo>
                  <a:lnTo>
                    <a:pt x="2347722" y="282448"/>
                  </a:lnTo>
                  <a:lnTo>
                    <a:pt x="2339975" y="290322"/>
                  </a:lnTo>
                  <a:lnTo>
                    <a:pt x="2339975" y="309499"/>
                  </a:lnTo>
                  <a:lnTo>
                    <a:pt x="2347722" y="317246"/>
                  </a:lnTo>
                  <a:lnTo>
                    <a:pt x="2367026" y="317246"/>
                  </a:lnTo>
                  <a:lnTo>
                    <a:pt x="2374773" y="309499"/>
                  </a:lnTo>
                  <a:lnTo>
                    <a:pt x="2374773" y="290322"/>
                  </a:lnTo>
                  <a:lnTo>
                    <a:pt x="2367026" y="282448"/>
                  </a:lnTo>
                  <a:close/>
                </a:path>
                <a:path w="6172200" h="1781175">
                  <a:moveTo>
                    <a:pt x="2233422" y="282448"/>
                  </a:moveTo>
                  <a:lnTo>
                    <a:pt x="2214245" y="282448"/>
                  </a:lnTo>
                  <a:lnTo>
                    <a:pt x="2206371" y="290322"/>
                  </a:lnTo>
                  <a:lnTo>
                    <a:pt x="2206371" y="309499"/>
                  </a:lnTo>
                  <a:lnTo>
                    <a:pt x="2214245" y="317246"/>
                  </a:lnTo>
                  <a:lnTo>
                    <a:pt x="2233422" y="317246"/>
                  </a:lnTo>
                  <a:lnTo>
                    <a:pt x="2241296" y="309499"/>
                  </a:lnTo>
                  <a:lnTo>
                    <a:pt x="2241296" y="290322"/>
                  </a:lnTo>
                  <a:lnTo>
                    <a:pt x="2233422" y="282448"/>
                  </a:lnTo>
                  <a:close/>
                </a:path>
                <a:path w="6172200" h="1781175">
                  <a:moveTo>
                    <a:pt x="1408938" y="282448"/>
                  </a:moveTo>
                  <a:lnTo>
                    <a:pt x="1389761" y="282448"/>
                  </a:lnTo>
                  <a:lnTo>
                    <a:pt x="1381887" y="290322"/>
                  </a:lnTo>
                  <a:lnTo>
                    <a:pt x="1381887" y="309499"/>
                  </a:lnTo>
                  <a:lnTo>
                    <a:pt x="1389761" y="317246"/>
                  </a:lnTo>
                  <a:lnTo>
                    <a:pt x="1408938" y="317246"/>
                  </a:lnTo>
                  <a:lnTo>
                    <a:pt x="1416812" y="309499"/>
                  </a:lnTo>
                  <a:lnTo>
                    <a:pt x="1416812" y="290322"/>
                  </a:lnTo>
                  <a:lnTo>
                    <a:pt x="1408938" y="282448"/>
                  </a:lnTo>
                  <a:close/>
                </a:path>
                <a:path w="6172200" h="1781175">
                  <a:moveTo>
                    <a:pt x="880617" y="282448"/>
                  </a:moveTo>
                  <a:lnTo>
                    <a:pt x="861313" y="282448"/>
                  </a:lnTo>
                  <a:lnTo>
                    <a:pt x="853566" y="290322"/>
                  </a:lnTo>
                  <a:lnTo>
                    <a:pt x="853566" y="309499"/>
                  </a:lnTo>
                  <a:lnTo>
                    <a:pt x="861313" y="317246"/>
                  </a:lnTo>
                  <a:lnTo>
                    <a:pt x="880617" y="317246"/>
                  </a:lnTo>
                  <a:lnTo>
                    <a:pt x="888364" y="309499"/>
                  </a:lnTo>
                  <a:lnTo>
                    <a:pt x="888364" y="290322"/>
                  </a:lnTo>
                  <a:lnTo>
                    <a:pt x="880617" y="282448"/>
                  </a:lnTo>
                  <a:close/>
                </a:path>
                <a:path w="6172200" h="1781175">
                  <a:moveTo>
                    <a:pt x="543813" y="282448"/>
                  </a:moveTo>
                  <a:lnTo>
                    <a:pt x="524510" y="282448"/>
                  </a:lnTo>
                  <a:lnTo>
                    <a:pt x="516763" y="290322"/>
                  </a:lnTo>
                  <a:lnTo>
                    <a:pt x="516763" y="309499"/>
                  </a:lnTo>
                  <a:lnTo>
                    <a:pt x="524510" y="317246"/>
                  </a:lnTo>
                  <a:lnTo>
                    <a:pt x="543813" y="317246"/>
                  </a:lnTo>
                  <a:lnTo>
                    <a:pt x="551561" y="309499"/>
                  </a:lnTo>
                  <a:lnTo>
                    <a:pt x="551561" y="290322"/>
                  </a:lnTo>
                  <a:lnTo>
                    <a:pt x="543813" y="282448"/>
                  </a:lnTo>
                  <a:close/>
                </a:path>
                <a:path w="6172200" h="1781175">
                  <a:moveTo>
                    <a:pt x="6123813" y="276732"/>
                  </a:moveTo>
                  <a:lnTo>
                    <a:pt x="6104508" y="276732"/>
                  </a:lnTo>
                  <a:lnTo>
                    <a:pt x="6096761" y="284479"/>
                  </a:lnTo>
                  <a:lnTo>
                    <a:pt x="6096761" y="303656"/>
                  </a:lnTo>
                  <a:lnTo>
                    <a:pt x="6104508" y="311403"/>
                  </a:lnTo>
                  <a:lnTo>
                    <a:pt x="6123813" y="311403"/>
                  </a:lnTo>
                  <a:lnTo>
                    <a:pt x="6131559" y="303656"/>
                  </a:lnTo>
                  <a:lnTo>
                    <a:pt x="6131559" y="284479"/>
                  </a:lnTo>
                  <a:lnTo>
                    <a:pt x="6123813" y="276732"/>
                  </a:lnTo>
                  <a:close/>
                </a:path>
                <a:path w="6172200" h="1781175">
                  <a:moveTo>
                    <a:pt x="5328284" y="276732"/>
                  </a:moveTo>
                  <a:lnTo>
                    <a:pt x="5308981" y="276732"/>
                  </a:lnTo>
                  <a:lnTo>
                    <a:pt x="5301233" y="284479"/>
                  </a:lnTo>
                  <a:lnTo>
                    <a:pt x="5301233" y="303656"/>
                  </a:lnTo>
                  <a:lnTo>
                    <a:pt x="5308981" y="311403"/>
                  </a:lnTo>
                  <a:lnTo>
                    <a:pt x="5328284" y="311403"/>
                  </a:lnTo>
                  <a:lnTo>
                    <a:pt x="5336032" y="303656"/>
                  </a:lnTo>
                  <a:lnTo>
                    <a:pt x="5336032" y="284479"/>
                  </a:lnTo>
                  <a:lnTo>
                    <a:pt x="5328284" y="276732"/>
                  </a:lnTo>
                  <a:close/>
                </a:path>
                <a:path w="6172200" h="1781175">
                  <a:moveTo>
                    <a:pt x="1757299" y="276732"/>
                  </a:moveTo>
                  <a:lnTo>
                    <a:pt x="1738122" y="276732"/>
                  </a:lnTo>
                  <a:lnTo>
                    <a:pt x="1730248" y="284479"/>
                  </a:lnTo>
                  <a:lnTo>
                    <a:pt x="1730248" y="303656"/>
                  </a:lnTo>
                  <a:lnTo>
                    <a:pt x="1738122" y="311403"/>
                  </a:lnTo>
                  <a:lnTo>
                    <a:pt x="1757299" y="311403"/>
                  </a:lnTo>
                  <a:lnTo>
                    <a:pt x="1765173" y="303656"/>
                  </a:lnTo>
                  <a:lnTo>
                    <a:pt x="1765173" y="284479"/>
                  </a:lnTo>
                  <a:lnTo>
                    <a:pt x="1757299" y="276732"/>
                  </a:lnTo>
                  <a:close/>
                </a:path>
                <a:path w="6172200" h="1781175">
                  <a:moveTo>
                    <a:pt x="659891" y="276732"/>
                  </a:moveTo>
                  <a:lnTo>
                    <a:pt x="640714" y="276732"/>
                  </a:lnTo>
                  <a:lnTo>
                    <a:pt x="632840" y="284479"/>
                  </a:lnTo>
                  <a:lnTo>
                    <a:pt x="632840" y="303656"/>
                  </a:lnTo>
                  <a:lnTo>
                    <a:pt x="640714" y="311403"/>
                  </a:lnTo>
                  <a:lnTo>
                    <a:pt x="659891" y="311403"/>
                  </a:lnTo>
                  <a:lnTo>
                    <a:pt x="667765" y="303656"/>
                  </a:lnTo>
                  <a:lnTo>
                    <a:pt x="667765" y="284479"/>
                  </a:lnTo>
                  <a:lnTo>
                    <a:pt x="659891" y="276732"/>
                  </a:lnTo>
                  <a:close/>
                </a:path>
                <a:path w="6172200" h="1781175">
                  <a:moveTo>
                    <a:pt x="4561840" y="265175"/>
                  </a:moveTo>
                  <a:lnTo>
                    <a:pt x="4542535" y="265175"/>
                  </a:lnTo>
                  <a:lnTo>
                    <a:pt x="4534789" y="272923"/>
                  </a:lnTo>
                  <a:lnTo>
                    <a:pt x="4534789" y="292100"/>
                  </a:lnTo>
                  <a:lnTo>
                    <a:pt x="4542535" y="299847"/>
                  </a:lnTo>
                  <a:lnTo>
                    <a:pt x="4561840" y="299847"/>
                  </a:lnTo>
                  <a:lnTo>
                    <a:pt x="4569586" y="292100"/>
                  </a:lnTo>
                  <a:lnTo>
                    <a:pt x="4569586" y="272923"/>
                  </a:lnTo>
                  <a:lnTo>
                    <a:pt x="4561840" y="265175"/>
                  </a:lnTo>
                  <a:close/>
                </a:path>
                <a:path w="6172200" h="1781175">
                  <a:moveTo>
                    <a:pt x="4805680" y="259333"/>
                  </a:moveTo>
                  <a:lnTo>
                    <a:pt x="4786503" y="259333"/>
                  </a:lnTo>
                  <a:lnTo>
                    <a:pt x="4778629" y="267080"/>
                  </a:lnTo>
                  <a:lnTo>
                    <a:pt x="4778629" y="286257"/>
                  </a:lnTo>
                  <a:lnTo>
                    <a:pt x="4786503" y="294004"/>
                  </a:lnTo>
                  <a:lnTo>
                    <a:pt x="4805680" y="294004"/>
                  </a:lnTo>
                  <a:lnTo>
                    <a:pt x="4813554" y="286257"/>
                  </a:lnTo>
                  <a:lnTo>
                    <a:pt x="4813554" y="267080"/>
                  </a:lnTo>
                  <a:lnTo>
                    <a:pt x="4805680" y="259333"/>
                  </a:lnTo>
                  <a:close/>
                </a:path>
                <a:path w="6172200" h="1781175">
                  <a:moveTo>
                    <a:pt x="3539871" y="259333"/>
                  </a:moveTo>
                  <a:lnTo>
                    <a:pt x="3520694" y="259333"/>
                  </a:lnTo>
                  <a:lnTo>
                    <a:pt x="3512820" y="267080"/>
                  </a:lnTo>
                  <a:lnTo>
                    <a:pt x="3512820" y="286257"/>
                  </a:lnTo>
                  <a:lnTo>
                    <a:pt x="3520694" y="294004"/>
                  </a:lnTo>
                  <a:lnTo>
                    <a:pt x="3539871" y="294004"/>
                  </a:lnTo>
                  <a:lnTo>
                    <a:pt x="3547745" y="286257"/>
                  </a:lnTo>
                  <a:lnTo>
                    <a:pt x="3547745" y="267080"/>
                  </a:lnTo>
                  <a:lnTo>
                    <a:pt x="3539871" y="259333"/>
                  </a:lnTo>
                  <a:close/>
                </a:path>
                <a:path w="6172200" h="1781175">
                  <a:moveTo>
                    <a:pt x="1095375" y="259333"/>
                  </a:moveTo>
                  <a:lnTo>
                    <a:pt x="1076198" y="259333"/>
                  </a:lnTo>
                  <a:lnTo>
                    <a:pt x="1068324" y="267080"/>
                  </a:lnTo>
                  <a:lnTo>
                    <a:pt x="1068324" y="286257"/>
                  </a:lnTo>
                  <a:lnTo>
                    <a:pt x="1076198" y="294004"/>
                  </a:lnTo>
                  <a:lnTo>
                    <a:pt x="1095375" y="294004"/>
                  </a:lnTo>
                  <a:lnTo>
                    <a:pt x="1103249" y="286257"/>
                  </a:lnTo>
                  <a:lnTo>
                    <a:pt x="1103249" y="267080"/>
                  </a:lnTo>
                  <a:lnTo>
                    <a:pt x="1095375" y="259333"/>
                  </a:lnTo>
                  <a:close/>
                </a:path>
                <a:path w="6172200" h="1781175">
                  <a:moveTo>
                    <a:pt x="4950841" y="253619"/>
                  </a:moveTo>
                  <a:lnTo>
                    <a:pt x="4931664" y="253619"/>
                  </a:lnTo>
                  <a:lnTo>
                    <a:pt x="4923790" y="261366"/>
                  </a:lnTo>
                  <a:lnTo>
                    <a:pt x="4923790" y="280543"/>
                  </a:lnTo>
                  <a:lnTo>
                    <a:pt x="4931664" y="288290"/>
                  </a:lnTo>
                  <a:lnTo>
                    <a:pt x="4950841" y="288290"/>
                  </a:lnTo>
                  <a:lnTo>
                    <a:pt x="4958715" y="280543"/>
                  </a:lnTo>
                  <a:lnTo>
                    <a:pt x="4958715" y="261366"/>
                  </a:lnTo>
                  <a:lnTo>
                    <a:pt x="4950841" y="253619"/>
                  </a:lnTo>
                  <a:close/>
                </a:path>
                <a:path w="6172200" h="1781175">
                  <a:moveTo>
                    <a:pt x="4085717" y="253619"/>
                  </a:moveTo>
                  <a:lnTo>
                    <a:pt x="4066413" y="253619"/>
                  </a:lnTo>
                  <a:lnTo>
                    <a:pt x="4058666" y="261366"/>
                  </a:lnTo>
                  <a:lnTo>
                    <a:pt x="4058666" y="280543"/>
                  </a:lnTo>
                  <a:lnTo>
                    <a:pt x="4066413" y="288290"/>
                  </a:lnTo>
                  <a:lnTo>
                    <a:pt x="4085717" y="288290"/>
                  </a:lnTo>
                  <a:lnTo>
                    <a:pt x="4093464" y="280543"/>
                  </a:lnTo>
                  <a:lnTo>
                    <a:pt x="4093464" y="261366"/>
                  </a:lnTo>
                  <a:lnTo>
                    <a:pt x="4085717" y="253619"/>
                  </a:lnTo>
                  <a:close/>
                </a:path>
                <a:path w="6172200" h="1781175">
                  <a:moveTo>
                    <a:pt x="3092830" y="253619"/>
                  </a:moveTo>
                  <a:lnTo>
                    <a:pt x="3073527" y="253619"/>
                  </a:lnTo>
                  <a:lnTo>
                    <a:pt x="3065779" y="261366"/>
                  </a:lnTo>
                  <a:lnTo>
                    <a:pt x="3065779" y="280543"/>
                  </a:lnTo>
                  <a:lnTo>
                    <a:pt x="3073527" y="288290"/>
                  </a:lnTo>
                  <a:lnTo>
                    <a:pt x="3092830" y="288290"/>
                  </a:lnTo>
                  <a:lnTo>
                    <a:pt x="3100578" y="280543"/>
                  </a:lnTo>
                  <a:lnTo>
                    <a:pt x="3100578" y="261366"/>
                  </a:lnTo>
                  <a:lnTo>
                    <a:pt x="3092830" y="253619"/>
                  </a:lnTo>
                  <a:close/>
                </a:path>
                <a:path w="6172200" h="1781175">
                  <a:moveTo>
                    <a:pt x="5804408" y="247776"/>
                  </a:moveTo>
                  <a:lnTo>
                    <a:pt x="5785104" y="247776"/>
                  </a:lnTo>
                  <a:lnTo>
                    <a:pt x="5777357" y="255524"/>
                  </a:lnTo>
                  <a:lnTo>
                    <a:pt x="5777357" y="274700"/>
                  </a:lnTo>
                  <a:lnTo>
                    <a:pt x="5785104" y="282448"/>
                  </a:lnTo>
                  <a:lnTo>
                    <a:pt x="5804408" y="282448"/>
                  </a:lnTo>
                  <a:lnTo>
                    <a:pt x="5812155" y="274700"/>
                  </a:lnTo>
                  <a:lnTo>
                    <a:pt x="5812155" y="255524"/>
                  </a:lnTo>
                  <a:lnTo>
                    <a:pt x="5804408" y="247776"/>
                  </a:lnTo>
                  <a:close/>
                </a:path>
                <a:path w="6172200" h="1781175">
                  <a:moveTo>
                    <a:pt x="5067046" y="247776"/>
                  </a:moveTo>
                  <a:lnTo>
                    <a:pt x="5047742" y="247776"/>
                  </a:lnTo>
                  <a:lnTo>
                    <a:pt x="5039995" y="255524"/>
                  </a:lnTo>
                  <a:lnTo>
                    <a:pt x="5039995" y="274700"/>
                  </a:lnTo>
                  <a:lnTo>
                    <a:pt x="5047742" y="282448"/>
                  </a:lnTo>
                  <a:lnTo>
                    <a:pt x="5067046" y="282448"/>
                  </a:lnTo>
                  <a:lnTo>
                    <a:pt x="5074793" y="274700"/>
                  </a:lnTo>
                  <a:lnTo>
                    <a:pt x="5074793" y="255524"/>
                  </a:lnTo>
                  <a:lnTo>
                    <a:pt x="5067046" y="247776"/>
                  </a:lnTo>
                  <a:close/>
                </a:path>
                <a:path w="6172200" h="1781175">
                  <a:moveTo>
                    <a:pt x="4439920" y="247776"/>
                  </a:moveTo>
                  <a:lnTo>
                    <a:pt x="4420616" y="247776"/>
                  </a:lnTo>
                  <a:lnTo>
                    <a:pt x="4412869" y="255524"/>
                  </a:lnTo>
                  <a:lnTo>
                    <a:pt x="4412869" y="274700"/>
                  </a:lnTo>
                  <a:lnTo>
                    <a:pt x="4420616" y="282448"/>
                  </a:lnTo>
                  <a:lnTo>
                    <a:pt x="4439920" y="282448"/>
                  </a:lnTo>
                  <a:lnTo>
                    <a:pt x="4447667" y="274700"/>
                  </a:lnTo>
                  <a:lnTo>
                    <a:pt x="4447667" y="255524"/>
                  </a:lnTo>
                  <a:lnTo>
                    <a:pt x="4439920" y="247776"/>
                  </a:lnTo>
                  <a:close/>
                </a:path>
                <a:path w="6172200" h="1781175">
                  <a:moveTo>
                    <a:pt x="2094102" y="247776"/>
                  </a:moveTo>
                  <a:lnTo>
                    <a:pt x="2074926" y="247776"/>
                  </a:lnTo>
                  <a:lnTo>
                    <a:pt x="2067052" y="255524"/>
                  </a:lnTo>
                  <a:lnTo>
                    <a:pt x="2067052" y="274700"/>
                  </a:lnTo>
                  <a:lnTo>
                    <a:pt x="2074926" y="282448"/>
                  </a:lnTo>
                  <a:lnTo>
                    <a:pt x="2094102" y="282448"/>
                  </a:lnTo>
                  <a:lnTo>
                    <a:pt x="2101977" y="274700"/>
                  </a:lnTo>
                  <a:lnTo>
                    <a:pt x="2101977" y="255524"/>
                  </a:lnTo>
                  <a:lnTo>
                    <a:pt x="2094102" y="247776"/>
                  </a:lnTo>
                  <a:close/>
                </a:path>
                <a:path w="6172200" h="1781175">
                  <a:moveTo>
                    <a:pt x="764413" y="247776"/>
                  </a:moveTo>
                  <a:lnTo>
                    <a:pt x="745236" y="247776"/>
                  </a:lnTo>
                  <a:lnTo>
                    <a:pt x="737362" y="255524"/>
                  </a:lnTo>
                  <a:lnTo>
                    <a:pt x="737362" y="274700"/>
                  </a:lnTo>
                  <a:lnTo>
                    <a:pt x="745236" y="282448"/>
                  </a:lnTo>
                  <a:lnTo>
                    <a:pt x="764413" y="282448"/>
                  </a:lnTo>
                  <a:lnTo>
                    <a:pt x="772287" y="274700"/>
                  </a:lnTo>
                  <a:lnTo>
                    <a:pt x="772287" y="255524"/>
                  </a:lnTo>
                  <a:lnTo>
                    <a:pt x="764413" y="247776"/>
                  </a:lnTo>
                  <a:close/>
                </a:path>
                <a:path w="6172200" h="1781175">
                  <a:moveTo>
                    <a:pt x="416051" y="247776"/>
                  </a:moveTo>
                  <a:lnTo>
                    <a:pt x="396875" y="247776"/>
                  </a:lnTo>
                  <a:lnTo>
                    <a:pt x="389000" y="255524"/>
                  </a:lnTo>
                  <a:lnTo>
                    <a:pt x="389000" y="274700"/>
                  </a:lnTo>
                  <a:lnTo>
                    <a:pt x="396875" y="282448"/>
                  </a:lnTo>
                  <a:lnTo>
                    <a:pt x="416051" y="282448"/>
                  </a:lnTo>
                  <a:lnTo>
                    <a:pt x="423925" y="274700"/>
                  </a:lnTo>
                  <a:lnTo>
                    <a:pt x="423925" y="255524"/>
                  </a:lnTo>
                  <a:lnTo>
                    <a:pt x="416051" y="247776"/>
                  </a:lnTo>
                  <a:close/>
                </a:path>
                <a:path w="6172200" h="1781175">
                  <a:moveTo>
                    <a:pt x="5659247" y="236220"/>
                  </a:moveTo>
                  <a:lnTo>
                    <a:pt x="5639943" y="236220"/>
                  </a:lnTo>
                  <a:lnTo>
                    <a:pt x="5632196" y="243967"/>
                  </a:lnTo>
                  <a:lnTo>
                    <a:pt x="5632196" y="263144"/>
                  </a:lnTo>
                  <a:lnTo>
                    <a:pt x="5639943" y="270891"/>
                  </a:lnTo>
                  <a:lnTo>
                    <a:pt x="5659247" y="270891"/>
                  </a:lnTo>
                  <a:lnTo>
                    <a:pt x="5666994" y="263144"/>
                  </a:lnTo>
                  <a:lnTo>
                    <a:pt x="5666994" y="243967"/>
                  </a:lnTo>
                  <a:lnTo>
                    <a:pt x="5659247" y="236220"/>
                  </a:lnTo>
                  <a:close/>
                </a:path>
                <a:path w="6172200" h="1781175">
                  <a:moveTo>
                    <a:pt x="3888231" y="236220"/>
                  </a:moveTo>
                  <a:lnTo>
                    <a:pt x="3869054" y="236220"/>
                  </a:lnTo>
                  <a:lnTo>
                    <a:pt x="3861307" y="243967"/>
                  </a:lnTo>
                  <a:lnTo>
                    <a:pt x="3861307" y="263144"/>
                  </a:lnTo>
                  <a:lnTo>
                    <a:pt x="3869054" y="270891"/>
                  </a:lnTo>
                  <a:lnTo>
                    <a:pt x="3888231" y="270891"/>
                  </a:lnTo>
                  <a:lnTo>
                    <a:pt x="3896105" y="263144"/>
                  </a:lnTo>
                  <a:lnTo>
                    <a:pt x="3896105" y="243967"/>
                  </a:lnTo>
                  <a:lnTo>
                    <a:pt x="3888231" y="236220"/>
                  </a:lnTo>
                  <a:close/>
                </a:path>
                <a:path w="6172200" h="1781175">
                  <a:moveTo>
                    <a:pt x="2756027" y="236220"/>
                  </a:moveTo>
                  <a:lnTo>
                    <a:pt x="2736850" y="236220"/>
                  </a:lnTo>
                  <a:lnTo>
                    <a:pt x="2728976" y="243967"/>
                  </a:lnTo>
                  <a:lnTo>
                    <a:pt x="2728976" y="263144"/>
                  </a:lnTo>
                  <a:lnTo>
                    <a:pt x="2736850" y="270891"/>
                  </a:lnTo>
                  <a:lnTo>
                    <a:pt x="2756027" y="270891"/>
                  </a:lnTo>
                  <a:lnTo>
                    <a:pt x="2763901" y="263144"/>
                  </a:lnTo>
                  <a:lnTo>
                    <a:pt x="2763901" y="243967"/>
                  </a:lnTo>
                  <a:lnTo>
                    <a:pt x="2756027" y="236220"/>
                  </a:lnTo>
                  <a:close/>
                </a:path>
                <a:path w="6172200" h="1781175">
                  <a:moveTo>
                    <a:pt x="1948941" y="236220"/>
                  </a:moveTo>
                  <a:lnTo>
                    <a:pt x="1929764" y="236220"/>
                  </a:lnTo>
                  <a:lnTo>
                    <a:pt x="1921890" y="243967"/>
                  </a:lnTo>
                  <a:lnTo>
                    <a:pt x="1921890" y="263144"/>
                  </a:lnTo>
                  <a:lnTo>
                    <a:pt x="1929764" y="270891"/>
                  </a:lnTo>
                  <a:lnTo>
                    <a:pt x="1948941" y="270891"/>
                  </a:lnTo>
                  <a:lnTo>
                    <a:pt x="1956815" y="263144"/>
                  </a:lnTo>
                  <a:lnTo>
                    <a:pt x="1956815" y="243967"/>
                  </a:lnTo>
                  <a:lnTo>
                    <a:pt x="1948941" y="236220"/>
                  </a:lnTo>
                  <a:close/>
                </a:path>
                <a:path w="6172200" h="1781175">
                  <a:moveTo>
                    <a:pt x="985138" y="236220"/>
                  </a:moveTo>
                  <a:lnTo>
                    <a:pt x="965835" y="236220"/>
                  </a:lnTo>
                  <a:lnTo>
                    <a:pt x="958088" y="243967"/>
                  </a:lnTo>
                  <a:lnTo>
                    <a:pt x="958088" y="263144"/>
                  </a:lnTo>
                  <a:lnTo>
                    <a:pt x="965835" y="270891"/>
                  </a:lnTo>
                  <a:lnTo>
                    <a:pt x="985138" y="270891"/>
                  </a:lnTo>
                  <a:lnTo>
                    <a:pt x="992886" y="263144"/>
                  </a:lnTo>
                  <a:lnTo>
                    <a:pt x="992886" y="243967"/>
                  </a:lnTo>
                  <a:lnTo>
                    <a:pt x="985138" y="236220"/>
                  </a:lnTo>
                  <a:close/>
                </a:path>
                <a:path w="6172200" h="1781175">
                  <a:moveTo>
                    <a:pt x="4201795" y="230377"/>
                  </a:moveTo>
                  <a:lnTo>
                    <a:pt x="4182618" y="230377"/>
                  </a:lnTo>
                  <a:lnTo>
                    <a:pt x="4174744" y="238251"/>
                  </a:lnTo>
                  <a:lnTo>
                    <a:pt x="4174744" y="257301"/>
                  </a:lnTo>
                  <a:lnTo>
                    <a:pt x="4182618" y="265175"/>
                  </a:lnTo>
                  <a:lnTo>
                    <a:pt x="4201795" y="265175"/>
                  </a:lnTo>
                  <a:lnTo>
                    <a:pt x="4209669" y="257301"/>
                  </a:lnTo>
                  <a:lnTo>
                    <a:pt x="4209669" y="238251"/>
                  </a:lnTo>
                  <a:lnTo>
                    <a:pt x="4201795" y="230377"/>
                  </a:lnTo>
                  <a:close/>
                </a:path>
                <a:path w="6172200" h="1781175">
                  <a:moveTo>
                    <a:pt x="3208908" y="230377"/>
                  </a:moveTo>
                  <a:lnTo>
                    <a:pt x="3189731" y="230377"/>
                  </a:lnTo>
                  <a:lnTo>
                    <a:pt x="3181857" y="238251"/>
                  </a:lnTo>
                  <a:lnTo>
                    <a:pt x="3181857" y="257301"/>
                  </a:lnTo>
                  <a:lnTo>
                    <a:pt x="3189731" y="265175"/>
                  </a:lnTo>
                  <a:lnTo>
                    <a:pt x="3208908" y="265175"/>
                  </a:lnTo>
                  <a:lnTo>
                    <a:pt x="3216782" y="257301"/>
                  </a:lnTo>
                  <a:lnTo>
                    <a:pt x="3216782" y="238251"/>
                  </a:lnTo>
                  <a:lnTo>
                    <a:pt x="3208908" y="230377"/>
                  </a:lnTo>
                  <a:close/>
                </a:path>
                <a:path w="6172200" h="1781175">
                  <a:moveTo>
                    <a:pt x="3313429" y="224663"/>
                  </a:moveTo>
                  <a:lnTo>
                    <a:pt x="3294253" y="224663"/>
                  </a:lnTo>
                  <a:lnTo>
                    <a:pt x="3286379" y="232409"/>
                  </a:lnTo>
                  <a:lnTo>
                    <a:pt x="3286379" y="251586"/>
                  </a:lnTo>
                  <a:lnTo>
                    <a:pt x="3294253" y="259333"/>
                  </a:lnTo>
                  <a:lnTo>
                    <a:pt x="3313429" y="259333"/>
                  </a:lnTo>
                  <a:lnTo>
                    <a:pt x="3321304" y="251586"/>
                  </a:lnTo>
                  <a:lnTo>
                    <a:pt x="3321304" y="232409"/>
                  </a:lnTo>
                  <a:lnTo>
                    <a:pt x="3313429" y="224663"/>
                  </a:lnTo>
                  <a:close/>
                </a:path>
                <a:path w="6172200" h="1781175">
                  <a:moveTo>
                    <a:pt x="4683759" y="218821"/>
                  </a:moveTo>
                  <a:lnTo>
                    <a:pt x="4664583" y="218821"/>
                  </a:lnTo>
                  <a:lnTo>
                    <a:pt x="4656708" y="226568"/>
                  </a:lnTo>
                  <a:lnTo>
                    <a:pt x="4656708" y="245745"/>
                  </a:lnTo>
                  <a:lnTo>
                    <a:pt x="4664583" y="253619"/>
                  </a:lnTo>
                  <a:lnTo>
                    <a:pt x="4683759" y="253619"/>
                  </a:lnTo>
                  <a:lnTo>
                    <a:pt x="4691507" y="245745"/>
                  </a:lnTo>
                  <a:lnTo>
                    <a:pt x="4691507" y="226568"/>
                  </a:lnTo>
                  <a:lnTo>
                    <a:pt x="4683759" y="218821"/>
                  </a:lnTo>
                  <a:close/>
                </a:path>
                <a:path w="6172200" h="1781175">
                  <a:moveTo>
                    <a:pt x="2860548" y="218821"/>
                  </a:moveTo>
                  <a:lnTo>
                    <a:pt x="2841371" y="218821"/>
                  </a:lnTo>
                  <a:lnTo>
                    <a:pt x="2833497" y="226568"/>
                  </a:lnTo>
                  <a:lnTo>
                    <a:pt x="2833497" y="245745"/>
                  </a:lnTo>
                  <a:lnTo>
                    <a:pt x="2841371" y="253619"/>
                  </a:lnTo>
                  <a:lnTo>
                    <a:pt x="2860548" y="253619"/>
                  </a:lnTo>
                  <a:lnTo>
                    <a:pt x="2868422" y="245745"/>
                  </a:lnTo>
                  <a:lnTo>
                    <a:pt x="2868422" y="226568"/>
                  </a:lnTo>
                  <a:lnTo>
                    <a:pt x="2860548" y="218821"/>
                  </a:lnTo>
                  <a:close/>
                </a:path>
                <a:path w="6172200" h="1781175">
                  <a:moveTo>
                    <a:pt x="2645664" y="218821"/>
                  </a:moveTo>
                  <a:lnTo>
                    <a:pt x="2626487" y="218821"/>
                  </a:lnTo>
                  <a:lnTo>
                    <a:pt x="2618740" y="226568"/>
                  </a:lnTo>
                  <a:lnTo>
                    <a:pt x="2618740" y="245745"/>
                  </a:lnTo>
                  <a:lnTo>
                    <a:pt x="2626487" y="253619"/>
                  </a:lnTo>
                  <a:lnTo>
                    <a:pt x="2645664" y="253619"/>
                  </a:lnTo>
                  <a:lnTo>
                    <a:pt x="2653538" y="245745"/>
                  </a:lnTo>
                  <a:lnTo>
                    <a:pt x="2653538" y="226568"/>
                  </a:lnTo>
                  <a:lnTo>
                    <a:pt x="2645664" y="218821"/>
                  </a:lnTo>
                  <a:close/>
                </a:path>
                <a:path w="6172200" h="1781175">
                  <a:moveTo>
                    <a:pt x="270890" y="218821"/>
                  </a:moveTo>
                  <a:lnTo>
                    <a:pt x="251713" y="218821"/>
                  </a:lnTo>
                  <a:lnTo>
                    <a:pt x="243839" y="226568"/>
                  </a:lnTo>
                  <a:lnTo>
                    <a:pt x="243839" y="245745"/>
                  </a:lnTo>
                  <a:lnTo>
                    <a:pt x="251713" y="253619"/>
                  </a:lnTo>
                  <a:lnTo>
                    <a:pt x="270890" y="253619"/>
                  </a:lnTo>
                  <a:lnTo>
                    <a:pt x="278764" y="245745"/>
                  </a:lnTo>
                  <a:lnTo>
                    <a:pt x="278764" y="226568"/>
                  </a:lnTo>
                  <a:lnTo>
                    <a:pt x="270890" y="218821"/>
                  </a:lnTo>
                  <a:close/>
                </a:path>
                <a:path w="6172200" h="1781175">
                  <a:moveTo>
                    <a:pt x="3772154" y="213105"/>
                  </a:moveTo>
                  <a:lnTo>
                    <a:pt x="3752977" y="213105"/>
                  </a:lnTo>
                  <a:lnTo>
                    <a:pt x="3745103" y="220852"/>
                  </a:lnTo>
                  <a:lnTo>
                    <a:pt x="3745103" y="240029"/>
                  </a:lnTo>
                  <a:lnTo>
                    <a:pt x="3752977" y="247776"/>
                  </a:lnTo>
                  <a:lnTo>
                    <a:pt x="3772154" y="247776"/>
                  </a:lnTo>
                  <a:lnTo>
                    <a:pt x="3779901" y="240029"/>
                  </a:lnTo>
                  <a:lnTo>
                    <a:pt x="3779901" y="220852"/>
                  </a:lnTo>
                  <a:lnTo>
                    <a:pt x="3772154" y="213105"/>
                  </a:lnTo>
                  <a:close/>
                </a:path>
                <a:path w="6172200" h="1781175">
                  <a:moveTo>
                    <a:pt x="1635378" y="213105"/>
                  </a:moveTo>
                  <a:lnTo>
                    <a:pt x="1616202" y="213105"/>
                  </a:lnTo>
                  <a:lnTo>
                    <a:pt x="1608327" y="220852"/>
                  </a:lnTo>
                  <a:lnTo>
                    <a:pt x="1608327" y="240029"/>
                  </a:lnTo>
                  <a:lnTo>
                    <a:pt x="1616202" y="247776"/>
                  </a:lnTo>
                  <a:lnTo>
                    <a:pt x="1635378" y="247776"/>
                  </a:lnTo>
                  <a:lnTo>
                    <a:pt x="1643252" y="240029"/>
                  </a:lnTo>
                  <a:lnTo>
                    <a:pt x="1643252" y="220852"/>
                  </a:lnTo>
                  <a:lnTo>
                    <a:pt x="1635378" y="213105"/>
                  </a:lnTo>
                  <a:close/>
                </a:path>
                <a:path w="6172200" h="1781175">
                  <a:moveTo>
                    <a:pt x="4318000" y="207264"/>
                  </a:moveTo>
                  <a:lnTo>
                    <a:pt x="4298696" y="207264"/>
                  </a:lnTo>
                  <a:lnTo>
                    <a:pt x="4290949" y="215010"/>
                  </a:lnTo>
                  <a:lnTo>
                    <a:pt x="4290949" y="234188"/>
                  </a:lnTo>
                  <a:lnTo>
                    <a:pt x="4298696" y="241934"/>
                  </a:lnTo>
                  <a:lnTo>
                    <a:pt x="4318000" y="241934"/>
                  </a:lnTo>
                  <a:lnTo>
                    <a:pt x="4325747" y="234188"/>
                  </a:lnTo>
                  <a:lnTo>
                    <a:pt x="4325747" y="215010"/>
                  </a:lnTo>
                  <a:lnTo>
                    <a:pt x="4318000" y="207264"/>
                  </a:lnTo>
                  <a:close/>
                </a:path>
                <a:path w="6172200" h="1781175">
                  <a:moveTo>
                    <a:pt x="3650233" y="207264"/>
                  </a:moveTo>
                  <a:lnTo>
                    <a:pt x="3630929" y="207264"/>
                  </a:lnTo>
                  <a:lnTo>
                    <a:pt x="3623182" y="215010"/>
                  </a:lnTo>
                  <a:lnTo>
                    <a:pt x="3623182" y="234188"/>
                  </a:lnTo>
                  <a:lnTo>
                    <a:pt x="3630929" y="241934"/>
                  </a:lnTo>
                  <a:lnTo>
                    <a:pt x="3650233" y="241934"/>
                  </a:lnTo>
                  <a:lnTo>
                    <a:pt x="3657980" y="234188"/>
                  </a:lnTo>
                  <a:lnTo>
                    <a:pt x="3657980" y="215010"/>
                  </a:lnTo>
                  <a:lnTo>
                    <a:pt x="3650233" y="207264"/>
                  </a:lnTo>
                  <a:close/>
                </a:path>
                <a:path w="6172200" h="1781175">
                  <a:moveTo>
                    <a:pt x="6025007" y="201422"/>
                  </a:moveTo>
                  <a:lnTo>
                    <a:pt x="6005830" y="201422"/>
                  </a:lnTo>
                  <a:lnTo>
                    <a:pt x="5997956" y="209296"/>
                  </a:lnTo>
                  <a:lnTo>
                    <a:pt x="5997956" y="228473"/>
                  </a:lnTo>
                  <a:lnTo>
                    <a:pt x="6005830" y="236220"/>
                  </a:lnTo>
                  <a:lnTo>
                    <a:pt x="6025007" y="236220"/>
                  </a:lnTo>
                  <a:lnTo>
                    <a:pt x="6032881" y="228473"/>
                  </a:lnTo>
                  <a:lnTo>
                    <a:pt x="6032881" y="209296"/>
                  </a:lnTo>
                  <a:lnTo>
                    <a:pt x="6025007" y="201422"/>
                  </a:lnTo>
                  <a:close/>
                </a:path>
                <a:path w="6172200" h="1781175">
                  <a:moveTo>
                    <a:pt x="1281176" y="201422"/>
                  </a:moveTo>
                  <a:lnTo>
                    <a:pt x="1261999" y="201422"/>
                  </a:lnTo>
                  <a:lnTo>
                    <a:pt x="1254125" y="209296"/>
                  </a:lnTo>
                  <a:lnTo>
                    <a:pt x="1254125" y="228473"/>
                  </a:lnTo>
                  <a:lnTo>
                    <a:pt x="1261999" y="236220"/>
                  </a:lnTo>
                  <a:lnTo>
                    <a:pt x="1281176" y="236220"/>
                  </a:lnTo>
                  <a:lnTo>
                    <a:pt x="1289050" y="228473"/>
                  </a:lnTo>
                  <a:lnTo>
                    <a:pt x="1289050" y="209296"/>
                  </a:lnTo>
                  <a:lnTo>
                    <a:pt x="1281176" y="201422"/>
                  </a:lnTo>
                  <a:close/>
                </a:path>
                <a:path w="6172200" h="1781175">
                  <a:moveTo>
                    <a:pt x="5531484" y="195706"/>
                  </a:moveTo>
                  <a:lnTo>
                    <a:pt x="5512308" y="195706"/>
                  </a:lnTo>
                  <a:lnTo>
                    <a:pt x="5504433" y="203453"/>
                  </a:lnTo>
                  <a:lnTo>
                    <a:pt x="5504433" y="222630"/>
                  </a:lnTo>
                  <a:lnTo>
                    <a:pt x="5512308" y="230377"/>
                  </a:lnTo>
                  <a:lnTo>
                    <a:pt x="5531484" y="230377"/>
                  </a:lnTo>
                  <a:lnTo>
                    <a:pt x="5539358" y="222630"/>
                  </a:lnTo>
                  <a:lnTo>
                    <a:pt x="5539358" y="203453"/>
                  </a:lnTo>
                  <a:lnTo>
                    <a:pt x="5531484" y="195706"/>
                  </a:lnTo>
                  <a:close/>
                </a:path>
                <a:path w="6172200" h="1781175">
                  <a:moveTo>
                    <a:pt x="1507616" y="195706"/>
                  </a:moveTo>
                  <a:lnTo>
                    <a:pt x="1488439" y="195706"/>
                  </a:lnTo>
                  <a:lnTo>
                    <a:pt x="1480692" y="203453"/>
                  </a:lnTo>
                  <a:lnTo>
                    <a:pt x="1480692" y="222630"/>
                  </a:lnTo>
                  <a:lnTo>
                    <a:pt x="1488439" y="230377"/>
                  </a:lnTo>
                  <a:lnTo>
                    <a:pt x="1507616" y="230377"/>
                  </a:lnTo>
                  <a:lnTo>
                    <a:pt x="1515490" y="222630"/>
                  </a:lnTo>
                  <a:lnTo>
                    <a:pt x="1515490" y="203453"/>
                  </a:lnTo>
                  <a:lnTo>
                    <a:pt x="1507616" y="195706"/>
                  </a:lnTo>
                  <a:close/>
                </a:path>
                <a:path w="6172200" h="1781175">
                  <a:moveTo>
                    <a:pt x="5409565" y="189865"/>
                  </a:moveTo>
                  <a:lnTo>
                    <a:pt x="5390388" y="189865"/>
                  </a:lnTo>
                  <a:lnTo>
                    <a:pt x="5382514" y="197739"/>
                  </a:lnTo>
                  <a:lnTo>
                    <a:pt x="5382514" y="216916"/>
                  </a:lnTo>
                  <a:lnTo>
                    <a:pt x="5390388" y="224663"/>
                  </a:lnTo>
                  <a:lnTo>
                    <a:pt x="5409565" y="224663"/>
                  </a:lnTo>
                  <a:lnTo>
                    <a:pt x="5417311" y="216916"/>
                  </a:lnTo>
                  <a:lnTo>
                    <a:pt x="5417311" y="197739"/>
                  </a:lnTo>
                  <a:lnTo>
                    <a:pt x="5409565" y="189865"/>
                  </a:lnTo>
                  <a:close/>
                </a:path>
                <a:path w="6172200" h="1781175">
                  <a:moveTo>
                    <a:pt x="3992753" y="189865"/>
                  </a:moveTo>
                  <a:lnTo>
                    <a:pt x="3973576" y="189865"/>
                  </a:lnTo>
                  <a:lnTo>
                    <a:pt x="3965829" y="197739"/>
                  </a:lnTo>
                  <a:lnTo>
                    <a:pt x="3965829" y="216916"/>
                  </a:lnTo>
                  <a:lnTo>
                    <a:pt x="3973576" y="224663"/>
                  </a:lnTo>
                  <a:lnTo>
                    <a:pt x="3992753" y="224663"/>
                  </a:lnTo>
                  <a:lnTo>
                    <a:pt x="4000627" y="216916"/>
                  </a:lnTo>
                  <a:lnTo>
                    <a:pt x="4000627" y="197739"/>
                  </a:lnTo>
                  <a:lnTo>
                    <a:pt x="3992753" y="189865"/>
                  </a:lnTo>
                  <a:close/>
                </a:path>
                <a:path w="6172200" h="1781175">
                  <a:moveTo>
                    <a:pt x="2982467" y="189865"/>
                  </a:moveTo>
                  <a:lnTo>
                    <a:pt x="2963291" y="189865"/>
                  </a:lnTo>
                  <a:lnTo>
                    <a:pt x="2955416" y="197739"/>
                  </a:lnTo>
                  <a:lnTo>
                    <a:pt x="2955416" y="216916"/>
                  </a:lnTo>
                  <a:lnTo>
                    <a:pt x="2963291" y="224663"/>
                  </a:lnTo>
                  <a:lnTo>
                    <a:pt x="2982467" y="224663"/>
                  </a:lnTo>
                  <a:lnTo>
                    <a:pt x="2990341" y="216916"/>
                  </a:lnTo>
                  <a:lnTo>
                    <a:pt x="2990341" y="197739"/>
                  </a:lnTo>
                  <a:lnTo>
                    <a:pt x="2982467" y="189865"/>
                  </a:lnTo>
                  <a:close/>
                </a:path>
                <a:path w="6172200" h="1781175">
                  <a:moveTo>
                    <a:pt x="5275960" y="184150"/>
                  </a:moveTo>
                  <a:lnTo>
                    <a:pt x="5256783" y="184150"/>
                  </a:lnTo>
                  <a:lnTo>
                    <a:pt x="5249036" y="191897"/>
                  </a:lnTo>
                  <a:lnTo>
                    <a:pt x="5249036" y="211074"/>
                  </a:lnTo>
                  <a:lnTo>
                    <a:pt x="5256783" y="218821"/>
                  </a:lnTo>
                  <a:lnTo>
                    <a:pt x="5275960" y="218821"/>
                  </a:lnTo>
                  <a:lnTo>
                    <a:pt x="5283834" y="211074"/>
                  </a:lnTo>
                  <a:lnTo>
                    <a:pt x="5283834" y="191897"/>
                  </a:lnTo>
                  <a:lnTo>
                    <a:pt x="5275960" y="184150"/>
                  </a:lnTo>
                  <a:close/>
                </a:path>
                <a:path w="6172200" h="1781175">
                  <a:moveTo>
                    <a:pt x="2529586" y="184150"/>
                  </a:moveTo>
                  <a:lnTo>
                    <a:pt x="2510409" y="184150"/>
                  </a:lnTo>
                  <a:lnTo>
                    <a:pt x="2502535" y="191897"/>
                  </a:lnTo>
                  <a:lnTo>
                    <a:pt x="2502535" y="211074"/>
                  </a:lnTo>
                  <a:lnTo>
                    <a:pt x="2510409" y="218821"/>
                  </a:lnTo>
                  <a:lnTo>
                    <a:pt x="2529586" y="218821"/>
                  </a:lnTo>
                  <a:lnTo>
                    <a:pt x="2537333" y="211074"/>
                  </a:lnTo>
                  <a:lnTo>
                    <a:pt x="2537333" y="191897"/>
                  </a:lnTo>
                  <a:lnTo>
                    <a:pt x="2529586" y="184150"/>
                  </a:lnTo>
                  <a:close/>
                </a:path>
                <a:path w="6172200" h="1781175">
                  <a:moveTo>
                    <a:pt x="38608" y="184150"/>
                  </a:moveTo>
                  <a:lnTo>
                    <a:pt x="19430" y="184150"/>
                  </a:lnTo>
                  <a:lnTo>
                    <a:pt x="11557" y="191897"/>
                  </a:lnTo>
                  <a:lnTo>
                    <a:pt x="11557" y="211074"/>
                  </a:lnTo>
                  <a:lnTo>
                    <a:pt x="19430" y="218821"/>
                  </a:lnTo>
                  <a:lnTo>
                    <a:pt x="38608" y="218821"/>
                  </a:lnTo>
                  <a:lnTo>
                    <a:pt x="46482" y="211074"/>
                  </a:lnTo>
                  <a:lnTo>
                    <a:pt x="46482" y="191897"/>
                  </a:lnTo>
                  <a:lnTo>
                    <a:pt x="38608" y="184150"/>
                  </a:lnTo>
                  <a:close/>
                </a:path>
                <a:path w="6172200" h="1781175">
                  <a:moveTo>
                    <a:pt x="6164453" y="178307"/>
                  </a:moveTo>
                  <a:lnTo>
                    <a:pt x="6145149" y="178307"/>
                  </a:lnTo>
                  <a:lnTo>
                    <a:pt x="6137402" y="186054"/>
                  </a:lnTo>
                  <a:lnTo>
                    <a:pt x="6137402" y="205231"/>
                  </a:lnTo>
                  <a:lnTo>
                    <a:pt x="6145149" y="213105"/>
                  </a:lnTo>
                  <a:lnTo>
                    <a:pt x="6164453" y="213105"/>
                  </a:lnTo>
                  <a:lnTo>
                    <a:pt x="6172200" y="205231"/>
                  </a:lnTo>
                  <a:lnTo>
                    <a:pt x="6172200" y="186054"/>
                  </a:lnTo>
                  <a:lnTo>
                    <a:pt x="6164453" y="178307"/>
                  </a:lnTo>
                  <a:close/>
                </a:path>
                <a:path w="6172200" h="1781175">
                  <a:moveTo>
                    <a:pt x="2308987" y="172593"/>
                  </a:moveTo>
                  <a:lnTo>
                    <a:pt x="2289683" y="172593"/>
                  </a:lnTo>
                  <a:lnTo>
                    <a:pt x="2281936" y="180340"/>
                  </a:lnTo>
                  <a:lnTo>
                    <a:pt x="2281936" y="199517"/>
                  </a:lnTo>
                  <a:lnTo>
                    <a:pt x="2289683" y="207264"/>
                  </a:lnTo>
                  <a:lnTo>
                    <a:pt x="2308987" y="207264"/>
                  </a:lnTo>
                  <a:lnTo>
                    <a:pt x="2316734" y="199517"/>
                  </a:lnTo>
                  <a:lnTo>
                    <a:pt x="2316734" y="180340"/>
                  </a:lnTo>
                  <a:lnTo>
                    <a:pt x="2308987" y="172593"/>
                  </a:lnTo>
                  <a:close/>
                </a:path>
                <a:path w="6172200" h="1781175">
                  <a:moveTo>
                    <a:pt x="2187066" y="172593"/>
                  </a:moveTo>
                  <a:lnTo>
                    <a:pt x="2167763" y="172593"/>
                  </a:lnTo>
                  <a:lnTo>
                    <a:pt x="2160016" y="180340"/>
                  </a:lnTo>
                  <a:lnTo>
                    <a:pt x="2160016" y="199517"/>
                  </a:lnTo>
                  <a:lnTo>
                    <a:pt x="2167763" y="207264"/>
                  </a:lnTo>
                  <a:lnTo>
                    <a:pt x="2187066" y="207264"/>
                  </a:lnTo>
                  <a:lnTo>
                    <a:pt x="2194814" y="199517"/>
                  </a:lnTo>
                  <a:lnTo>
                    <a:pt x="2194814" y="180340"/>
                  </a:lnTo>
                  <a:lnTo>
                    <a:pt x="2187066" y="172593"/>
                  </a:lnTo>
                  <a:close/>
                </a:path>
                <a:path w="6172200" h="1781175">
                  <a:moveTo>
                    <a:pt x="613537" y="172593"/>
                  </a:moveTo>
                  <a:lnTo>
                    <a:pt x="594233" y="172593"/>
                  </a:lnTo>
                  <a:lnTo>
                    <a:pt x="586486" y="180340"/>
                  </a:lnTo>
                  <a:lnTo>
                    <a:pt x="586486" y="199517"/>
                  </a:lnTo>
                  <a:lnTo>
                    <a:pt x="594233" y="207264"/>
                  </a:lnTo>
                  <a:lnTo>
                    <a:pt x="613537" y="207264"/>
                  </a:lnTo>
                  <a:lnTo>
                    <a:pt x="621284" y="199517"/>
                  </a:lnTo>
                  <a:lnTo>
                    <a:pt x="621284" y="180340"/>
                  </a:lnTo>
                  <a:lnTo>
                    <a:pt x="613537" y="172593"/>
                  </a:lnTo>
                  <a:close/>
                </a:path>
                <a:path w="6172200" h="1781175">
                  <a:moveTo>
                    <a:pt x="5920485" y="161035"/>
                  </a:moveTo>
                  <a:lnTo>
                    <a:pt x="5901308" y="161035"/>
                  </a:lnTo>
                  <a:lnTo>
                    <a:pt x="5893434" y="168782"/>
                  </a:lnTo>
                  <a:lnTo>
                    <a:pt x="5893434" y="187959"/>
                  </a:lnTo>
                  <a:lnTo>
                    <a:pt x="5901308" y="195706"/>
                  </a:lnTo>
                  <a:lnTo>
                    <a:pt x="5920485" y="195706"/>
                  </a:lnTo>
                  <a:lnTo>
                    <a:pt x="5928359" y="187959"/>
                  </a:lnTo>
                  <a:lnTo>
                    <a:pt x="5928359" y="168782"/>
                  </a:lnTo>
                  <a:lnTo>
                    <a:pt x="5920485" y="161035"/>
                  </a:lnTo>
                  <a:close/>
                </a:path>
                <a:path w="6172200" h="1781175">
                  <a:moveTo>
                    <a:pt x="5142483" y="161035"/>
                  </a:moveTo>
                  <a:lnTo>
                    <a:pt x="5123180" y="161035"/>
                  </a:lnTo>
                  <a:lnTo>
                    <a:pt x="5115433" y="168782"/>
                  </a:lnTo>
                  <a:lnTo>
                    <a:pt x="5115433" y="187959"/>
                  </a:lnTo>
                  <a:lnTo>
                    <a:pt x="5123180" y="195706"/>
                  </a:lnTo>
                  <a:lnTo>
                    <a:pt x="5142483" y="195706"/>
                  </a:lnTo>
                  <a:lnTo>
                    <a:pt x="5150231" y="187959"/>
                  </a:lnTo>
                  <a:lnTo>
                    <a:pt x="5150231" y="168782"/>
                  </a:lnTo>
                  <a:lnTo>
                    <a:pt x="5142483" y="161035"/>
                  </a:lnTo>
                  <a:close/>
                </a:path>
                <a:path w="6172200" h="1781175">
                  <a:moveTo>
                    <a:pt x="3400552" y="161035"/>
                  </a:moveTo>
                  <a:lnTo>
                    <a:pt x="3381375" y="161035"/>
                  </a:lnTo>
                  <a:lnTo>
                    <a:pt x="3373501" y="168782"/>
                  </a:lnTo>
                  <a:lnTo>
                    <a:pt x="3373501" y="187959"/>
                  </a:lnTo>
                  <a:lnTo>
                    <a:pt x="3381375" y="195706"/>
                  </a:lnTo>
                  <a:lnTo>
                    <a:pt x="3400552" y="195706"/>
                  </a:lnTo>
                  <a:lnTo>
                    <a:pt x="3408299" y="187959"/>
                  </a:lnTo>
                  <a:lnTo>
                    <a:pt x="3408299" y="168782"/>
                  </a:lnTo>
                  <a:lnTo>
                    <a:pt x="3400552" y="161035"/>
                  </a:lnTo>
                  <a:close/>
                </a:path>
                <a:path w="6172200" h="1781175">
                  <a:moveTo>
                    <a:pt x="1768983" y="161035"/>
                  </a:moveTo>
                  <a:lnTo>
                    <a:pt x="1749678" y="161035"/>
                  </a:lnTo>
                  <a:lnTo>
                    <a:pt x="1741932" y="168782"/>
                  </a:lnTo>
                  <a:lnTo>
                    <a:pt x="1741932" y="187959"/>
                  </a:lnTo>
                  <a:lnTo>
                    <a:pt x="1749678" y="195706"/>
                  </a:lnTo>
                  <a:lnTo>
                    <a:pt x="1768983" y="195706"/>
                  </a:lnTo>
                  <a:lnTo>
                    <a:pt x="1776729" y="187959"/>
                  </a:lnTo>
                  <a:lnTo>
                    <a:pt x="1776729" y="168782"/>
                  </a:lnTo>
                  <a:lnTo>
                    <a:pt x="1768983" y="161035"/>
                  </a:lnTo>
                  <a:close/>
                </a:path>
                <a:path w="6172200" h="1781175">
                  <a:moveTo>
                    <a:pt x="1385697" y="161035"/>
                  </a:moveTo>
                  <a:lnTo>
                    <a:pt x="1366520" y="161035"/>
                  </a:lnTo>
                  <a:lnTo>
                    <a:pt x="1358646" y="168782"/>
                  </a:lnTo>
                  <a:lnTo>
                    <a:pt x="1358646" y="187959"/>
                  </a:lnTo>
                  <a:lnTo>
                    <a:pt x="1366520" y="195706"/>
                  </a:lnTo>
                  <a:lnTo>
                    <a:pt x="1385697" y="195706"/>
                  </a:lnTo>
                  <a:lnTo>
                    <a:pt x="1393571" y="187959"/>
                  </a:lnTo>
                  <a:lnTo>
                    <a:pt x="1393571" y="168782"/>
                  </a:lnTo>
                  <a:lnTo>
                    <a:pt x="1385697" y="161035"/>
                  </a:lnTo>
                  <a:close/>
                </a:path>
                <a:path w="6172200" h="1781175">
                  <a:moveTo>
                    <a:pt x="4939283" y="155194"/>
                  </a:moveTo>
                  <a:lnTo>
                    <a:pt x="4919980" y="155194"/>
                  </a:lnTo>
                  <a:lnTo>
                    <a:pt x="4912233" y="162941"/>
                  </a:lnTo>
                  <a:lnTo>
                    <a:pt x="4912233" y="182118"/>
                  </a:lnTo>
                  <a:lnTo>
                    <a:pt x="4919980" y="189865"/>
                  </a:lnTo>
                  <a:lnTo>
                    <a:pt x="4939283" y="189865"/>
                  </a:lnTo>
                  <a:lnTo>
                    <a:pt x="4947031" y="182118"/>
                  </a:lnTo>
                  <a:lnTo>
                    <a:pt x="4947031" y="162941"/>
                  </a:lnTo>
                  <a:lnTo>
                    <a:pt x="4939283" y="155194"/>
                  </a:lnTo>
                  <a:close/>
                </a:path>
                <a:path w="6172200" h="1781175">
                  <a:moveTo>
                    <a:pt x="1159255" y="155194"/>
                  </a:moveTo>
                  <a:lnTo>
                    <a:pt x="1140078" y="155194"/>
                  </a:lnTo>
                  <a:lnTo>
                    <a:pt x="1132204" y="162941"/>
                  </a:lnTo>
                  <a:lnTo>
                    <a:pt x="1132204" y="182118"/>
                  </a:lnTo>
                  <a:lnTo>
                    <a:pt x="1140078" y="189865"/>
                  </a:lnTo>
                  <a:lnTo>
                    <a:pt x="1159255" y="189865"/>
                  </a:lnTo>
                  <a:lnTo>
                    <a:pt x="1167129" y="182118"/>
                  </a:lnTo>
                  <a:lnTo>
                    <a:pt x="1167129" y="162941"/>
                  </a:lnTo>
                  <a:lnTo>
                    <a:pt x="1159255" y="155194"/>
                  </a:lnTo>
                  <a:close/>
                </a:path>
                <a:path w="6172200" h="1781175">
                  <a:moveTo>
                    <a:pt x="485775" y="155194"/>
                  </a:moveTo>
                  <a:lnTo>
                    <a:pt x="466471" y="155194"/>
                  </a:lnTo>
                  <a:lnTo>
                    <a:pt x="458724" y="162941"/>
                  </a:lnTo>
                  <a:lnTo>
                    <a:pt x="458724" y="182118"/>
                  </a:lnTo>
                  <a:lnTo>
                    <a:pt x="466471" y="189865"/>
                  </a:lnTo>
                  <a:lnTo>
                    <a:pt x="485775" y="189865"/>
                  </a:lnTo>
                  <a:lnTo>
                    <a:pt x="493522" y="182118"/>
                  </a:lnTo>
                  <a:lnTo>
                    <a:pt x="493522" y="162941"/>
                  </a:lnTo>
                  <a:lnTo>
                    <a:pt x="485775" y="155194"/>
                  </a:lnTo>
                  <a:close/>
                </a:path>
                <a:path w="6172200" h="1781175">
                  <a:moveTo>
                    <a:pt x="137413" y="155194"/>
                  </a:moveTo>
                  <a:lnTo>
                    <a:pt x="118110" y="155194"/>
                  </a:lnTo>
                  <a:lnTo>
                    <a:pt x="110362" y="162941"/>
                  </a:lnTo>
                  <a:lnTo>
                    <a:pt x="110362" y="182118"/>
                  </a:lnTo>
                  <a:lnTo>
                    <a:pt x="118110" y="189865"/>
                  </a:lnTo>
                  <a:lnTo>
                    <a:pt x="137413" y="189865"/>
                  </a:lnTo>
                  <a:lnTo>
                    <a:pt x="145161" y="182118"/>
                  </a:lnTo>
                  <a:lnTo>
                    <a:pt x="145161" y="162941"/>
                  </a:lnTo>
                  <a:lnTo>
                    <a:pt x="137413" y="155194"/>
                  </a:lnTo>
                  <a:close/>
                </a:path>
                <a:path w="6172200" h="1781175">
                  <a:moveTo>
                    <a:pt x="4811522" y="149351"/>
                  </a:moveTo>
                  <a:lnTo>
                    <a:pt x="4792218" y="149351"/>
                  </a:lnTo>
                  <a:lnTo>
                    <a:pt x="4784471" y="157225"/>
                  </a:lnTo>
                  <a:lnTo>
                    <a:pt x="4784471" y="176402"/>
                  </a:lnTo>
                  <a:lnTo>
                    <a:pt x="4792218" y="184150"/>
                  </a:lnTo>
                  <a:lnTo>
                    <a:pt x="4811522" y="184150"/>
                  </a:lnTo>
                  <a:lnTo>
                    <a:pt x="4819269" y="176402"/>
                  </a:lnTo>
                  <a:lnTo>
                    <a:pt x="4819269" y="157225"/>
                  </a:lnTo>
                  <a:lnTo>
                    <a:pt x="4811522" y="149351"/>
                  </a:lnTo>
                  <a:close/>
                </a:path>
                <a:path w="6172200" h="1781175">
                  <a:moveTo>
                    <a:pt x="3522472" y="149351"/>
                  </a:moveTo>
                  <a:lnTo>
                    <a:pt x="3503295" y="149351"/>
                  </a:lnTo>
                  <a:lnTo>
                    <a:pt x="3495421" y="157225"/>
                  </a:lnTo>
                  <a:lnTo>
                    <a:pt x="3495421" y="176402"/>
                  </a:lnTo>
                  <a:lnTo>
                    <a:pt x="3503295" y="184150"/>
                  </a:lnTo>
                  <a:lnTo>
                    <a:pt x="3522472" y="184150"/>
                  </a:lnTo>
                  <a:lnTo>
                    <a:pt x="3530346" y="176402"/>
                  </a:lnTo>
                  <a:lnTo>
                    <a:pt x="3530346" y="157225"/>
                  </a:lnTo>
                  <a:lnTo>
                    <a:pt x="3522472" y="149351"/>
                  </a:lnTo>
                  <a:close/>
                </a:path>
                <a:path w="6172200" h="1781175">
                  <a:moveTo>
                    <a:pt x="2419223" y="149351"/>
                  </a:moveTo>
                  <a:lnTo>
                    <a:pt x="2400046" y="149351"/>
                  </a:lnTo>
                  <a:lnTo>
                    <a:pt x="2392172" y="157225"/>
                  </a:lnTo>
                  <a:lnTo>
                    <a:pt x="2392172" y="176402"/>
                  </a:lnTo>
                  <a:lnTo>
                    <a:pt x="2400046" y="184150"/>
                  </a:lnTo>
                  <a:lnTo>
                    <a:pt x="2419223" y="184150"/>
                  </a:lnTo>
                  <a:lnTo>
                    <a:pt x="2427097" y="176402"/>
                  </a:lnTo>
                  <a:lnTo>
                    <a:pt x="2427097" y="157225"/>
                  </a:lnTo>
                  <a:lnTo>
                    <a:pt x="2419223" y="149351"/>
                  </a:lnTo>
                  <a:close/>
                </a:path>
                <a:path w="6172200" h="1781175">
                  <a:moveTo>
                    <a:pt x="1867662" y="149351"/>
                  </a:moveTo>
                  <a:lnTo>
                    <a:pt x="1848485" y="149351"/>
                  </a:lnTo>
                  <a:lnTo>
                    <a:pt x="1840611" y="157225"/>
                  </a:lnTo>
                  <a:lnTo>
                    <a:pt x="1840611" y="176402"/>
                  </a:lnTo>
                  <a:lnTo>
                    <a:pt x="1848485" y="184150"/>
                  </a:lnTo>
                  <a:lnTo>
                    <a:pt x="1867662" y="184150"/>
                  </a:lnTo>
                  <a:lnTo>
                    <a:pt x="1875409" y="176402"/>
                  </a:lnTo>
                  <a:lnTo>
                    <a:pt x="1875409" y="157225"/>
                  </a:lnTo>
                  <a:lnTo>
                    <a:pt x="1867662" y="149351"/>
                  </a:lnTo>
                  <a:close/>
                </a:path>
                <a:path w="6172200" h="1781175">
                  <a:moveTo>
                    <a:pt x="898016" y="149351"/>
                  </a:moveTo>
                  <a:lnTo>
                    <a:pt x="878713" y="149351"/>
                  </a:lnTo>
                  <a:lnTo>
                    <a:pt x="870965" y="157225"/>
                  </a:lnTo>
                  <a:lnTo>
                    <a:pt x="870965" y="176402"/>
                  </a:lnTo>
                  <a:lnTo>
                    <a:pt x="878713" y="184150"/>
                  </a:lnTo>
                  <a:lnTo>
                    <a:pt x="898016" y="184150"/>
                  </a:lnTo>
                  <a:lnTo>
                    <a:pt x="905763" y="176402"/>
                  </a:lnTo>
                  <a:lnTo>
                    <a:pt x="905763" y="157225"/>
                  </a:lnTo>
                  <a:lnTo>
                    <a:pt x="898016" y="149351"/>
                  </a:lnTo>
                  <a:close/>
                </a:path>
                <a:path w="6172200" h="1781175">
                  <a:moveTo>
                    <a:pt x="5717285" y="143636"/>
                  </a:moveTo>
                  <a:lnTo>
                    <a:pt x="5698108" y="143636"/>
                  </a:lnTo>
                  <a:lnTo>
                    <a:pt x="5690234" y="151383"/>
                  </a:lnTo>
                  <a:lnTo>
                    <a:pt x="5690234" y="170560"/>
                  </a:lnTo>
                  <a:lnTo>
                    <a:pt x="5698108" y="178307"/>
                  </a:lnTo>
                  <a:lnTo>
                    <a:pt x="5717285" y="178307"/>
                  </a:lnTo>
                  <a:lnTo>
                    <a:pt x="5725159" y="170560"/>
                  </a:lnTo>
                  <a:lnTo>
                    <a:pt x="5725159" y="151383"/>
                  </a:lnTo>
                  <a:lnTo>
                    <a:pt x="5717285" y="143636"/>
                  </a:lnTo>
                  <a:close/>
                </a:path>
                <a:path w="6172200" h="1781175">
                  <a:moveTo>
                    <a:pt x="4497958" y="143636"/>
                  </a:moveTo>
                  <a:lnTo>
                    <a:pt x="4478782" y="143636"/>
                  </a:lnTo>
                  <a:lnTo>
                    <a:pt x="4470908" y="151383"/>
                  </a:lnTo>
                  <a:lnTo>
                    <a:pt x="4470908" y="170560"/>
                  </a:lnTo>
                  <a:lnTo>
                    <a:pt x="4478782" y="178307"/>
                  </a:lnTo>
                  <a:lnTo>
                    <a:pt x="4497958" y="178307"/>
                  </a:lnTo>
                  <a:lnTo>
                    <a:pt x="4505706" y="170560"/>
                  </a:lnTo>
                  <a:lnTo>
                    <a:pt x="4505706" y="151383"/>
                  </a:lnTo>
                  <a:lnTo>
                    <a:pt x="4497958" y="143636"/>
                  </a:lnTo>
                  <a:close/>
                </a:path>
                <a:path w="6172200" h="1781175">
                  <a:moveTo>
                    <a:pt x="2065147" y="143636"/>
                  </a:moveTo>
                  <a:lnTo>
                    <a:pt x="2045842" y="143636"/>
                  </a:lnTo>
                  <a:lnTo>
                    <a:pt x="2038096" y="151383"/>
                  </a:lnTo>
                  <a:lnTo>
                    <a:pt x="2038096" y="170560"/>
                  </a:lnTo>
                  <a:lnTo>
                    <a:pt x="2045842" y="178307"/>
                  </a:lnTo>
                  <a:lnTo>
                    <a:pt x="2065147" y="178307"/>
                  </a:lnTo>
                  <a:lnTo>
                    <a:pt x="2072894" y="170560"/>
                  </a:lnTo>
                  <a:lnTo>
                    <a:pt x="2072894" y="151383"/>
                  </a:lnTo>
                  <a:lnTo>
                    <a:pt x="2065147" y="143636"/>
                  </a:lnTo>
                  <a:close/>
                </a:path>
                <a:path w="6172200" h="1781175">
                  <a:moveTo>
                    <a:pt x="781812" y="143636"/>
                  </a:moveTo>
                  <a:lnTo>
                    <a:pt x="762635" y="143636"/>
                  </a:lnTo>
                  <a:lnTo>
                    <a:pt x="754888" y="151383"/>
                  </a:lnTo>
                  <a:lnTo>
                    <a:pt x="754888" y="170560"/>
                  </a:lnTo>
                  <a:lnTo>
                    <a:pt x="762635" y="178307"/>
                  </a:lnTo>
                  <a:lnTo>
                    <a:pt x="781812" y="178307"/>
                  </a:lnTo>
                  <a:lnTo>
                    <a:pt x="789686" y="170560"/>
                  </a:lnTo>
                  <a:lnTo>
                    <a:pt x="789686" y="151383"/>
                  </a:lnTo>
                  <a:lnTo>
                    <a:pt x="781812" y="143636"/>
                  </a:lnTo>
                  <a:close/>
                </a:path>
                <a:path w="6172200" h="1781175">
                  <a:moveTo>
                    <a:pt x="363854" y="143636"/>
                  </a:moveTo>
                  <a:lnTo>
                    <a:pt x="344550" y="143636"/>
                  </a:lnTo>
                  <a:lnTo>
                    <a:pt x="336803" y="151383"/>
                  </a:lnTo>
                  <a:lnTo>
                    <a:pt x="336803" y="170560"/>
                  </a:lnTo>
                  <a:lnTo>
                    <a:pt x="344550" y="178307"/>
                  </a:lnTo>
                  <a:lnTo>
                    <a:pt x="363854" y="178307"/>
                  </a:lnTo>
                  <a:lnTo>
                    <a:pt x="371601" y="170560"/>
                  </a:lnTo>
                  <a:lnTo>
                    <a:pt x="371601" y="151383"/>
                  </a:lnTo>
                  <a:lnTo>
                    <a:pt x="363854" y="143636"/>
                  </a:lnTo>
                  <a:close/>
                </a:path>
                <a:path w="6172200" h="1781175">
                  <a:moveTo>
                    <a:pt x="4608322" y="137795"/>
                  </a:moveTo>
                  <a:lnTo>
                    <a:pt x="4589018" y="137795"/>
                  </a:lnTo>
                  <a:lnTo>
                    <a:pt x="4581271" y="145669"/>
                  </a:lnTo>
                  <a:lnTo>
                    <a:pt x="4581271" y="164719"/>
                  </a:lnTo>
                  <a:lnTo>
                    <a:pt x="4589018" y="172593"/>
                  </a:lnTo>
                  <a:lnTo>
                    <a:pt x="4608322" y="172593"/>
                  </a:lnTo>
                  <a:lnTo>
                    <a:pt x="4616069" y="164719"/>
                  </a:lnTo>
                  <a:lnTo>
                    <a:pt x="4616069" y="145669"/>
                  </a:lnTo>
                  <a:lnTo>
                    <a:pt x="4608322" y="137795"/>
                  </a:lnTo>
                  <a:close/>
                </a:path>
                <a:path w="6172200" h="1781175">
                  <a:moveTo>
                    <a:pt x="3127629" y="137795"/>
                  </a:moveTo>
                  <a:lnTo>
                    <a:pt x="3108452" y="137795"/>
                  </a:lnTo>
                  <a:lnTo>
                    <a:pt x="3100578" y="145669"/>
                  </a:lnTo>
                  <a:lnTo>
                    <a:pt x="3100578" y="164719"/>
                  </a:lnTo>
                  <a:lnTo>
                    <a:pt x="3108452" y="172593"/>
                  </a:lnTo>
                  <a:lnTo>
                    <a:pt x="3127629" y="172593"/>
                  </a:lnTo>
                  <a:lnTo>
                    <a:pt x="3135503" y="164719"/>
                  </a:lnTo>
                  <a:lnTo>
                    <a:pt x="3135503" y="145669"/>
                  </a:lnTo>
                  <a:lnTo>
                    <a:pt x="3127629" y="137795"/>
                  </a:lnTo>
                  <a:close/>
                </a:path>
                <a:path w="6172200" h="1781175">
                  <a:moveTo>
                    <a:pt x="4103116" y="126238"/>
                  </a:moveTo>
                  <a:lnTo>
                    <a:pt x="4083939" y="126238"/>
                  </a:lnTo>
                  <a:lnTo>
                    <a:pt x="4076065" y="133984"/>
                  </a:lnTo>
                  <a:lnTo>
                    <a:pt x="4076065" y="153161"/>
                  </a:lnTo>
                  <a:lnTo>
                    <a:pt x="4083939" y="161035"/>
                  </a:lnTo>
                  <a:lnTo>
                    <a:pt x="4103116" y="161035"/>
                  </a:lnTo>
                  <a:lnTo>
                    <a:pt x="4110990" y="153161"/>
                  </a:lnTo>
                  <a:lnTo>
                    <a:pt x="4110990" y="133984"/>
                  </a:lnTo>
                  <a:lnTo>
                    <a:pt x="4103116" y="126238"/>
                  </a:lnTo>
                  <a:close/>
                </a:path>
                <a:path w="6172200" h="1781175">
                  <a:moveTo>
                    <a:pt x="1031494" y="126238"/>
                  </a:moveTo>
                  <a:lnTo>
                    <a:pt x="1012316" y="126238"/>
                  </a:lnTo>
                  <a:lnTo>
                    <a:pt x="1004442" y="133984"/>
                  </a:lnTo>
                  <a:lnTo>
                    <a:pt x="1004442" y="153161"/>
                  </a:lnTo>
                  <a:lnTo>
                    <a:pt x="1012316" y="161035"/>
                  </a:lnTo>
                  <a:lnTo>
                    <a:pt x="1031494" y="161035"/>
                  </a:lnTo>
                  <a:lnTo>
                    <a:pt x="1039367" y="153161"/>
                  </a:lnTo>
                  <a:lnTo>
                    <a:pt x="1039367" y="133984"/>
                  </a:lnTo>
                  <a:lnTo>
                    <a:pt x="1031494" y="126238"/>
                  </a:lnTo>
                  <a:close/>
                </a:path>
                <a:path w="6172200" h="1781175">
                  <a:moveTo>
                    <a:pt x="4393438" y="114680"/>
                  </a:moveTo>
                  <a:lnTo>
                    <a:pt x="4374260" y="114680"/>
                  </a:lnTo>
                  <a:lnTo>
                    <a:pt x="4366386" y="122427"/>
                  </a:lnTo>
                  <a:lnTo>
                    <a:pt x="4366386" y="141604"/>
                  </a:lnTo>
                  <a:lnTo>
                    <a:pt x="4374260" y="149351"/>
                  </a:lnTo>
                  <a:lnTo>
                    <a:pt x="4393438" y="149351"/>
                  </a:lnTo>
                  <a:lnTo>
                    <a:pt x="4401184" y="141604"/>
                  </a:lnTo>
                  <a:lnTo>
                    <a:pt x="4401184" y="122427"/>
                  </a:lnTo>
                  <a:lnTo>
                    <a:pt x="4393438" y="114680"/>
                  </a:lnTo>
                  <a:close/>
                </a:path>
                <a:path w="6172200" h="1781175">
                  <a:moveTo>
                    <a:pt x="4225035" y="114680"/>
                  </a:moveTo>
                  <a:lnTo>
                    <a:pt x="4205858" y="114680"/>
                  </a:lnTo>
                  <a:lnTo>
                    <a:pt x="4197984" y="122427"/>
                  </a:lnTo>
                  <a:lnTo>
                    <a:pt x="4197984" y="141604"/>
                  </a:lnTo>
                  <a:lnTo>
                    <a:pt x="4205858" y="149351"/>
                  </a:lnTo>
                  <a:lnTo>
                    <a:pt x="4225035" y="149351"/>
                  </a:lnTo>
                  <a:lnTo>
                    <a:pt x="4232909" y="141604"/>
                  </a:lnTo>
                  <a:lnTo>
                    <a:pt x="4232909" y="122427"/>
                  </a:lnTo>
                  <a:lnTo>
                    <a:pt x="4225035" y="114680"/>
                  </a:lnTo>
                  <a:close/>
                </a:path>
                <a:path w="6172200" h="1781175">
                  <a:moveTo>
                    <a:pt x="5827649" y="108839"/>
                  </a:moveTo>
                  <a:lnTo>
                    <a:pt x="5808345" y="108839"/>
                  </a:lnTo>
                  <a:lnTo>
                    <a:pt x="5800598" y="116713"/>
                  </a:lnTo>
                  <a:lnTo>
                    <a:pt x="5800598" y="135890"/>
                  </a:lnTo>
                  <a:lnTo>
                    <a:pt x="5808345" y="143636"/>
                  </a:lnTo>
                  <a:lnTo>
                    <a:pt x="5827649" y="143636"/>
                  </a:lnTo>
                  <a:lnTo>
                    <a:pt x="5835396" y="135890"/>
                  </a:lnTo>
                  <a:lnTo>
                    <a:pt x="5835396" y="116713"/>
                  </a:lnTo>
                  <a:lnTo>
                    <a:pt x="5827649" y="108839"/>
                  </a:lnTo>
                  <a:close/>
                </a:path>
                <a:path w="6172200" h="1781175">
                  <a:moveTo>
                    <a:pt x="5043805" y="108839"/>
                  </a:moveTo>
                  <a:lnTo>
                    <a:pt x="5024501" y="108839"/>
                  </a:lnTo>
                  <a:lnTo>
                    <a:pt x="5016754" y="116713"/>
                  </a:lnTo>
                  <a:lnTo>
                    <a:pt x="5016754" y="135890"/>
                  </a:lnTo>
                  <a:lnTo>
                    <a:pt x="5024501" y="143636"/>
                  </a:lnTo>
                  <a:lnTo>
                    <a:pt x="5043805" y="143636"/>
                  </a:lnTo>
                  <a:lnTo>
                    <a:pt x="5051552" y="135890"/>
                  </a:lnTo>
                  <a:lnTo>
                    <a:pt x="5051552" y="116713"/>
                  </a:lnTo>
                  <a:lnTo>
                    <a:pt x="5043805" y="108839"/>
                  </a:lnTo>
                  <a:close/>
                </a:path>
                <a:path w="6172200" h="1781175">
                  <a:moveTo>
                    <a:pt x="2779267" y="108839"/>
                  </a:moveTo>
                  <a:lnTo>
                    <a:pt x="2760091" y="108839"/>
                  </a:lnTo>
                  <a:lnTo>
                    <a:pt x="2752216" y="116713"/>
                  </a:lnTo>
                  <a:lnTo>
                    <a:pt x="2752216" y="135890"/>
                  </a:lnTo>
                  <a:lnTo>
                    <a:pt x="2760091" y="143636"/>
                  </a:lnTo>
                  <a:lnTo>
                    <a:pt x="2779267" y="143636"/>
                  </a:lnTo>
                  <a:lnTo>
                    <a:pt x="2787015" y="135890"/>
                  </a:lnTo>
                  <a:lnTo>
                    <a:pt x="2787015" y="116713"/>
                  </a:lnTo>
                  <a:lnTo>
                    <a:pt x="2779267" y="108839"/>
                  </a:lnTo>
                  <a:close/>
                </a:path>
                <a:path w="6172200" h="1781175">
                  <a:moveTo>
                    <a:pt x="2668904" y="108839"/>
                  </a:moveTo>
                  <a:lnTo>
                    <a:pt x="2649728" y="108839"/>
                  </a:lnTo>
                  <a:lnTo>
                    <a:pt x="2641854" y="116713"/>
                  </a:lnTo>
                  <a:lnTo>
                    <a:pt x="2641854" y="135890"/>
                  </a:lnTo>
                  <a:lnTo>
                    <a:pt x="2649728" y="143636"/>
                  </a:lnTo>
                  <a:lnTo>
                    <a:pt x="2668904" y="143636"/>
                  </a:lnTo>
                  <a:lnTo>
                    <a:pt x="2676779" y="135890"/>
                  </a:lnTo>
                  <a:lnTo>
                    <a:pt x="2676779" y="116713"/>
                  </a:lnTo>
                  <a:lnTo>
                    <a:pt x="2668904" y="108839"/>
                  </a:lnTo>
                  <a:close/>
                </a:path>
                <a:path w="6172200" h="1781175">
                  <a:moveTo>
                    <a:pt x="5612765" y="103124"/>
                  </a:moveTo>
                  <a:lnTo>
                    <a:pt x="5593588" y="103124"/>
                  </a:lnTo>
                  <a:lnTo>
                    <a:pt x="5585714" y="110871"/>
                  </a:lnTo>
                  <a:lnTo>
                    <a:pt x="5585714" y="130048"/>
                  </a:lnTo>
                  <a:lnTo>
                    <a:pt x="5593588" y="137795"/>
                  </a:lnTo>
                  <a:lnTo>
                    <a:pt x="5612765" y="137795"/>
                  </a:lnTo>
                  <a:lnTo>
                    <a:pt x="5620639" y="130048"/>
                  </a:lnTo>
                  <a:lnTo>
                    <a:pt x="5620639" y="110871"/>
                  </a:lnTo>
                  <a:lnTo>
                    <a:pt x="5612765" y="103124"/>
                  </a:lnTo>
                  <a:close/>
                </a:path>
                <a:path w="6172200" h="1781175">
                  <a:moveTo>
                    <a:pt x="3928999" y="103124"/>
                  </a:moveTo>
                  <a:lnTo>
                    <a:pt x="3909695" y="103124"/>
                  </a:lnTo>
                  <a:lnTo>
                    <a:pt x="3901948" y="110871"/>
                  </a:lnTo>
                  <a:lnTo>
                    <a:pt x="3901948" y="130048"/>
                  </a:lnTo>
                  <a:lnTo>
                    <a:pt x="3909695" y="137795"/>
                  </a:lnTo>
                  <a:lnTo>
                    <a:pt x="3928999" y="137795"/>
                  </a:lnTo>
                  <a:lnTo>
                    <a:pt x="3936746" y="130048"/>
                  </a:lnTo>
                  <a:lnTo>
                    <a:pt x="3936746" y="110871"/>
                  </a:lnTo>
                  <a:lnTo>
                    <a:pt x="3928999" y="103124"/>
                  </a:lnTo>
                  <a:close/>
                </a:path>
                <a:path w="6172200" h="1781175">
                  <a:moveTo>
                    <a:pt x="3795395" y="103124"/>
                  </a:moveTo>
                  <a:lnTo>
                    <a:pt x="3776091" y="103124"/>
                  </a:lnTo>
                  <a:lnTo>
                    <a:pt x="3768344" y="110871"/>
                  </a:lnTo>
                  <a:lnTo>
                    <a:pt x="3768344" y="130048"/>
                  </a:lnTo>
                  <a:lnTo>
                    <a:pt x="3776091" y="137795"/>
                  </a:lnTo>
                  <a:lnTo>
                    <a:pt x="3795395" y="137795"/>
                  </a:lnTo>
                  <a:lnTo>
                    <a:pt x="3803142" y="130048"/>
                  </a:lnTo>
                  <a:lnTo>
                    <a:pt x="3803142" y="110871"/>
                  </a:lnTo>
                  <a:lnTo>
                    <a:pt x="3795395" y="103124"/>
                  </a:lnTo>
                  <a:close/>
                </a:path>
                <a:path w="6172200" h="1781175">
                  <a:moveTo>
                    <a:pt x="3243833" y="103124"/>
                  </a:moveTo>
                  <a:lnTo>
                    <a:pt x="3224529" y="103124"/>
                  </a:lnTo>
                  <a:lnTo>
                    <a:pt x="3216782" y="110871"/>
                  </a:lnTo>
                  <a:lnTo>
                    <a:pt x="3216782" y="130048"/>
                  </a:lnTo>
                  <a:lnTo>
                    <a:pt x="3224529" y="137795"/>
                  </a:lnTo>
                  <a:lnTo>
                    <a:pt x="3243833" y="137795"/>
                  </a:lnTo>
                  <a:lnTo>
                    <a:pt x="3251580" y="130048"/>
                  </a:lnTo>
                  <a:lnTo>
                    <a:pt x="3251580" y="110871"/>
                  </a:lnTo>
                  <a:lnTo>
                    <a:pt x="3243833" y="103124"/>
                  </a:lnTo>
                  <a:close/>
                </a:path>
                <a:path w="6172200" h="1781175">
                  <a:moveTo>
                    <a:pt x="1966340" y="103124"/>
                  </a:moveTo>
                  <a:lnTo>
                    <a:pt x="1947164" y="103124"/>
                  </a:lnTo>
                  <a:lnTo>
                    <a:pt x="1939289" y="110871"/>
                  </a:lnTo>
                  <a:lnTo>
                    <a:pt x="1939289" y="130048"/>
                  </a:lnTo>
                  <a:lnTo>
                    <a:pt x="1947164" y="137795"/>
                  </a:lnTo>
                  <a:lnTo>
                    <a:pt x="1966340" y="137795"/>
                  </a:lnTo>
                  <a:lnTo>
                    <a:pt x="1974214" y="130048"/>
                  </a:lnTo>
                  <a:lnTo>
                    <a:pt x="1974214" y="110871"/>
                  </a:lnTo>
                  <a:lnTo>
                    <a:pt x="1966340" y="103124"/>
                  </a:lnTo>
                  <a:close/>
                </a:path>
                <a:path w="6172200" h="1781175">
                  <a:moveTo>
                    <a:pt x="241935" y="103124"/>
                  </a:moveTo>
                  <a:lnTo>
                    <a:pt x="222630" y="103124"/>
                  </a:lnTo>
                  <a:lnTo>
                    <a:pt x="214884" y="110871"/>
                  </a:lnTo>
                  <a:lnTo>
                    <a:pt x="214884" y="130048"/>
                  </a:lnTo>
                  <a:lnTo>
                    <a:pt x="222630" y="137795"/>
                  </a:lnTo>
                  <a:lnTo>
                    <a:pt x="241935" y="137795"/>
                  </a:lnTo>
                  <a:lnTo>
                    <a:pt x="249682" y="130048"/>
                  </a:lnTo>
                  <a:lnTo>
                    <a:pt x="249682" y="110871"/>
                  </a:lnTo>
                  <a:lnTo>
                    <a:pt x="241935" y="103124"/>
                  </a:lnTo>
                  <a:close/>
                </a:path>
                <a:path w="6172200" h="1781175">
                  <a:moveTo>
                    <a:pt x="3644392" y="97281"/>
                  </a:moveTo>
                  <a:lnTo>
                    <a:pt x="3625215" y="97281"/>
                  </a:lnTo>
                  <a:lnTo>
                    <a:pt x="3617341" y="105155"/>
                  </a:lnTo>
                  <a:lnTo>
                    <a:pt x="3617341" y="124332"/>
                  </a:lnTo>
                  <a:lnTo>
                    <a:pt x="3625215" y="132079"/>
                  </a:lnTo>
                  <a:lnTo>
                    <a:pt x="3644392" y="132079"/>
                  </a:lnTo>
                  <a:lnTo>
                    <a:pt x="3652266" y="124332"/>
                  </a:lnTo>
                  <a:lnTo>
                    <a:pt x="3652266" y="105155"/>
                  </a:lnTo>
                  <a:lnTo>
                    <a:pt x="3644392" y="97281"/>
                  </a:lnTo>
                  <a:close/>
                </a:path>
                <a:path w="6172200" h="1781175">
                  <a:moveTo>
                    <a:pt x="1658620" y="97281"/>
                  </a:moveTo>
                  <a:lnTo>
                    <a:pt x="1639442" y="97281"/>
                  </a:lnTo>
                  <a:lnTo>
                    <a:pt x="1631569" y="105155"/>
                  </a:lnTo>
                  <a:lnTo>
                    <a:pt x="1631569" y="124332"/>
                  </a:lnTo>
                  <a:lnTo>
                    <a:pt x="1639442" y="132079"/>
                  </a:lnTo>
                  <a:lnTo>
                    <a:pt x="1658620" y="132079"/>
                  </a:lnTo>
                  <a:lnTo>
                    <a:pt x="1666494" y="124332"/>
                  </a:lnTo>
                  <a:lnTo>
                    <a:pt x="1666494" y="105155"/>
                  </a:lnTo>
                  <a:lnTo>
                    <a:pt x="1658620" y="97281"/>
                  </a:lnTo>
                  <a:close/>
                </a:path>
                <a:path w="6172200" h="1781175">
                  <a:moveTo>
                    <a:pt x="1530858" y="97281"/>
                  </a:moveTo>
                  <a:lnTo>
                    <a:pt x="1511680" y="97281"/>
                  </a:lnTo>
                  <a:lnTo>
                    <a:pt x="1503807" y="105155"/>
                  </a:lnTo>
                  <a:lnTo>
                    <a:pt x="1503807" y="124332"/>
                  </a:lnTo>
                  <a:lnTo>
                    <a:pt x="1511680" y="132079"/>
                  </a:lnTo>
                  <a:lnTo>
                    <a:pt x="1530858" y="132079"/>
                  </a:lnTo>
                  <a:lnTo>
                    <a:pt x="1538732" y="124332"/>
                  </a:lnTo>
                  <a:lnTo>
                    <a:pt x="1538732" y="105155"/>
                  </a:lnTo>
                  <a:lnTo>
                    <a:pt x="1530858" y="97281"/>
                  </a:lnTo>
                  <a:close/>
                </a:path>
                <a:path w="6172200" h="1781175">
                  <a:moveTo>
                    <a:pt x="5432806" y="85725"/>
                  </a:moveTo>
                  <a:lnTo>
                    <a:pt x="5413502" y="85725"/>
                  </a:lnTo>
                  <a:lnTo>
                    <a:pt x="5405755" y="93472"/>
                  </a:lnTo>
                  <a:lnTo>
                    <a:pt x="5405755" y="112649"/>
                  </a:lnTo>
                  <a:lnTo>
                    <a:pt x="5413502" y="120523"/>
                  </a:lnTo>
                  <a:lnTo>
                    <a:pt x="5432806" y="120523"/>
                  </a:lnTo>
                  <a:lnTo>
                    <a:pt x="5440553" y="112649"/>
                  </a:lnTo>
                  <a:lnTo>
                    <a:pt x="5440553" y="93472"/>
                  </a:lnTo>
                  <a:lnTo>
                    <a:pt x="5432806" y="85725"/>
                  </a:lnTo>
                  <a:close/>
                </a:path>
                <a:path w="6172200" h="1781175">
                  <a:moveTo>
                    <a:pt x="5247005" y="85725"/>
                  </a:moveTo>
                  <a:lnTo>
                    <a:pt x="5227701" y="85725"/>
                  </a:lnTo>
                  <a:lnTo>
                    <a:pt x="5219954" y="93472"/>
                  </a:lnTo>
                  <a:lnTo>
                    <a:pt x="5219954" y="112649"/>
                  </a:lnTo>
                  <a:lnTo>
                    <a:pt x="5227701" y="120523"/>
                  </a:lnTo>
                  <a:lnTo>
                    <a:pt x="5247005" y="120523"/>
                  </a:lnTo>
                  <a:lnTo>
                    <a:pt x="5254752" y="112649"/>
                  </a:lnTo>
                  <a:lnTo>
                    <a:pt x="5254752" y="93472"/>
                  </a:lnTo>
                  <a:lnTo>
                    <a:pt x="5247005" y="85725"/>
                  </a:lnTo>
                  <a:close/>
                </a:path>
                <a:path w="6172200" h="1781175">
                  <a:moveTo>
                    <a:pt x="2901188" y="85725"/>
                  </a:moveTo>
                  <a:lnTo>
                    <a:pt x="2882011" y="85725"/>
                  </a:lnTo>
                  <a:lnTo>
                    <a:pt x="2874137" y="93472"/>
                  </a:lnTo>
                  <a:lnTo>
                    <a:pt x="2874137" y="112649"/>
                  </a:lnTo>
                  <a:lnTo>
                    <a:pt x="2882011" y="120523"/>
                  </a:lnTo>
                  <a:lnTo>
                    <a:pt x="2901188" y="120523"/>
                  </a:lnTo>
                  <a:lnTo>
                    <a:pt x="2909062" y="112649"/>
                  </a:lnTo>
                  <a:lnTo>
                    <a:pt x="2909062" y="93472"/>
                  </a:lnTo>
                  <a:lnTo>
                    <a:pt x="2901188" y="85725"/>
                  </a:lnTo>
                  <a:close/>
                </a:path>
                <a:path w="6172200" h="1781175">
                  <a:moveTo>
                    <a:pt x="6164453" y="80009"/>
                  </a:moveTo>
                  <a:lnTo>
                    <a:pt x="6145149" y="80009"/>
                  </a:lnTo>
                  <a:lnTo>
                    <a:pt x="6137402" y="87756"/>
                  </a:lnTo>
                  <a:lnTo>
                    <a:pt x="6137402" y="106933"/>
                  </a:lnTo>
                  <a:lnTo>
                    <a:pt x="6145149" y="114680"/>
                  </a:lnTo>
                  <a:lnTo>
                    <a:pt x="6164453" y="114680"/>
                  </a:lnTo>
                  <a:lnTo>
                    <a:pt x="6172200" y="106933"/>
                  </a:lnTo>
                  <a:lnTo>
                    <a:pt x="6172200" y="87756"/>
                  </a:lnTo>
                  <a:lnTo>
                    <a:pt x="6164453" y="80009"/>
                  </a:lnTo>
                  <a:close/>
                </a:path>
                <a:path w="6172200" h="1781175">
                  <a:moveTo>
                    <a:pt x="6042406" y="80009"/>
                  </a:moveTo>
                  <a:lnTo>
                    <a:pt x="6023229" y="80009"/>
                  </a:lnTo>
                  <a:lnTo>
                    <a:pt x="6015482" y="87756"/>
                  </a:lnTo>
                  <a:lnTo>
                    <a:pt x="6015482" y="106933"/>
                  </a:lnTo>
                  <a:lnTo>
                    <a:pt x="6023229" y="114680"/>
                  </a:lnTo>
                  <a:lnTo>
                    <a:pt x="6042406" y="114680"/>
                  </a:lnTo>
                  <a:lnTo>
                    <a:pt x="6050280" y="106933"/>
                  </a:lnTo>
                  <a:lnTo>
                    <a:pt x="6050280" y="87756"/>
                  </a:lnTo>
                  <a:lnTo>
                    <a:pt x="6042406" y="80009"/>
                  </a:lnTo>
                  <a:close/>
                </a:path>
                <a:path w="6172200" h="1781175">
                  <a:moveTo>
                    <a:pt x="4730242" y="80009"/>
                  </a:moveTo>
                  <a:lnTo>
                    <a:pt x="4710938" y="80009"/>
                  </a:lnTo>
                  <a:lnTo>
                    <a:pt x="4703191" y="87756"/>
                  </a:lnTo>
                  <a:lnTo>
                    <a:pt x="4703191" y="106933"/>
                  </a:lnTo>
                  <a:lnTo>
                    <a:pt x="4710938" y="114680"/>
                  </a:lnTo>
                  <a:lnTo>
                    <a:pt x="4730242" y="114680"/>
                  </a:lnTo>
                  <a:lnTo>
                    <a:pt x="4737989" y="106933"/>
                  </a:lnTo>
                  <a:lnTo>
                    <a:pt x="4737989" y="87756"/>
                  </a:lnTo>
                  <a:lnTo>
                    <a:pt x="4730242" y="80009"/>
                  </a:lnTo>
                  <a:close/>
                </a:path>
                <a:path w="6172200" h="1781175">
                  <a:moveTo>
                    <a:pt x="3023108" y="80009"/>
                  </a:moveTo>
                  <a:lnTo>
                    <a:pt x="3003930" y="80009"/>
                  </a:lnTo>
                  <a:lnTo>
                    <a:pt x="2996057" y="87756"/>
                  </a:lnTo>
                  <a:lnTo>
                    <a:pt x="2996057" y="106933"/>
                  </a:lnTo>
                  <a:lnTo>
                    <a:pt x="3003930" y="114680"/>
                  </a:lnTo>
                  <a:lnTo>
                    <a:pt x="3023108" y="114680"/>
                  </a:lnTo>
                  <a:lnTo>
                    <a:pt x="3030981" y="106933"/>
                  </a:lnTo>
                  <a:lnTo>
                    <a:pt x="3030981" y="87756"/>
                  </a:lnTo>
                  <a:lnTo>
                    <a:pt x="3023108" y="80009"/>
                  </a:lnTo>
                  <a:close/>
                </a:path>
                <a:path w="6172200" h="1781175">
                  <a:moveTo>
                    <a:pt x="2541270" y="80009"/>
                  </a:moveTo>
                  <a:lnTo>
                    <a:pt x="2521966" y="80009"/>
                  </a:lnTo>
                  <a:lnTo>
                    <a:pt x="2514219" y="87756"/>
                  </a:lnTo>
                  <a:lnTo>
                    <a:pt x="2514219" y="106933"/>
                  </a:lnTo>
                  <a:lnTo>
                    <a:pt x="2521966" y="114680"/>
                  </a:lnTo>
                  <a:lnTo>
                    <a:pt x="2541270" y="114680"/>
                  </a:lnTo>
                  <a:lnTo>
                    <a:pt x="2549016" y="106933"/>
                  </a:lnTo>
                  <a:lnTo>
                    <a:pt x="2549016" y="87756"/>
                  </a:lnTo>
                  <a:lnTo>
                    <a:pt x="2541270" y="80009"/>
                  </a:lnTo>
                  <a:close/>
                </a:path>
                <a:path w="6172200" h="1781175">
                  <a:moveTo>
                    <a:pt x="1257935" y="80009"/>
                  </a:moveTo>
                  <a:lnTo>
                    <a:pt x="1238758" y="80009"/>
                  </a:lnTo>
                  <a:lnTo>
                    <a:pt x="1231011" y="87756"/>
                  </a:lnTo>
                  <a:lnTo>
                    <a:pt x="1231011" y="106933"/>
                  </a:lnTo>
                  <a:lnTo>
                    <a:pt x="1238758" y="114680"/>
                  </a:lnTo>
                  <a:lnTo>
                    <a:pt x="1257935" y="114680"/>
                  </a:lnTo>
                  <a:lnTo>
                    <a:pt x="1265809" y="106933"/>
                  </a:lnTo>
                  <a:lnTo>
                    <a:pt x="1265809" y="87756"/>
                  </a:lnTo>
                  <a:lnTo>
                    <a:pt x="1257935" y="80009"/>
                  </a:lnTo>
                  <a:close/>
                </a:path>
                <a:path w="6172200" h="1781175">
                  <a:moveTo>
                    <a:pt x="688975" y="80009"/>
                  </a:moveTo>
                  <a:lnTo>
                    <a:pt x="669671" y="80009"/>
                  </a:lnTo>
                  <a:lnTo>
                    <a:pt x="661924" y="87756"/>
                  </a:lnTo>
                  <a:lnTo>
                    <a:pt x="661924" y="106933"/>
                  </a:lnTo>
                  <a:lnTo>
                    <a:pt x="669671" y="114680"/>
                  </a:lnTo>
                  <a:lnTo>
                    <a:pt x="688975" y="114680"/>
                  </a:lnTo>
                  <a:lnTo>
                    <a:pt x="696722" y="106933"/>
                  </a:lnTo>
                  <a:lnTo>
                    <a:pt x="696722" y="87756"/>
                  </a:lnTo>
                  <a:lnTo>
                    <a:pt x="688975" y="80009"/>
                  </a:lnTo>
                  <a:close/>
                </a:path>
                <a:path w="6172200" h="1781175">
                  <a:moveTo>
                    <a:pt x="2250948" y="62610"/>
                  </a:moveTo>
                  <a:lnTo>
                    <a:pt x="2231644" y="62610"/>
                  </a:lnTo>
                  <a:lnTo>
                    <a:pt x="2223897" y="70357"/>
                  </a:lnTo>
                  <a:lnTo>
                    <a:pt x="2223897" y="89534"/>
                  </a:lnTo>
                  <a:lnTo>
                    <a:pt x="2231644" y="97281"/>
                  </a:lnTo>
                  <a:lnTo>
                    <a:pt x="2250948" y="97281"/>
                  </a:lnTo>
                  <a:lnTo>
                    <a:pt x="2258695" y="89534"/>
                  </a:lnTo>
                  <a:lnTo>
                    <a:pt x="2258695" y="70357"/>
                  </a:lnTo>
                  <a:lnTo>
                    <a:pt x="2250948" y="62610"/>
                  </a:lnTo>
                  <a:close/>
                </a:path>
                <a:path w="6172200" h="1781175">
                  <a:moveTo>
                    <a:pt x="555371" y="62610"/>
                  </a:moveTo>
                  <a:lnTo>
                    <a:pt x="536194" y="62610"/>
                  </a:lnTo>
                  <a:lnTo>
                    <a:pt x="528320" y="70357"/>
                  </a:lnTo>
                  <a:lnTo>
                    <a:pt x="528320" y="89534"/>
                  </a:lnTo>
                  <a:lnTo>
                    <a:pt x="536194" y="97281"/>
                  </a:lnTo>
                  <a:lnTo>
                    <a:pt x="555371" y="97281"/>
                  </a:lnTo>
                  <a:lnTo>
                    <a:pt x="563245" y="89534"/>
                  </a:lnTo>
                  <a:lnTo>
                    <a:pt x="563245" y="70357"/>
                  </a:lnTo>
                  <a:lnTo>
                    <a:pt x="555371" y="62610"/>
                  </a:lnTo>
                  <a:close/>
                </a:path>
                <a:path w="6172200" h="1781175">
                  <a:moveTo>
                    <a:pt x="27050" y="62610"/>
                  </a:moveTo>
                  <a:lnTo>
                    <a:pt x="7747" y="62610"/>
                  </a:lnTo>
                  <a:lnTo>
                    <a:pt x="0" y="70357"/>
                  </a:lnTo>
                  <a:lnTo>
                    <a:pt x="0" y="89534"/>
                  </a:lnTo>
                  <a:lnTo>
                    <a:pt x="7747" y="97281"/>
                  </a:lnTo>
                  <a:lnTo>
                    <a:pt x="27050" y="97281"/>
                  </a:lnTo>
                  <a:lnTo>
                    <a:pt x="34798" y="89534"/>
                  </a:lnTo>
                  <a:lnTo>
                    <a:pt x="34798" y="70357"/>
                  </a:lnTo>
                  <a:lnTo>
                    <a:pt x="27050" y="62610"/>
                  </a:lnTo>
                  <a:close/>
                </a:path>
                <a:path w="6172200" h="1781175">
                  <a:moveTo>
                    <a:pt x="4892802" y="56769"/>
                  </a:moveTo>
                  <a:lnTo>
                    <a:pt x="4873498" y="56769"/>
                  </a:lnTo>
                  <a:lnTo>
                    <a:pt x="4865751" y="64643"/>
                  </a:lnTo>
                  <a:lnTo>
                    <a:pt x="4865751" y="83820"/>
                  </a:lnTo>
                  <a:lnTo>
                    <a:pt x="4873498" y="91567"/>
                  </a:lnTo>
                  <a:lnTo>
                    <a:pt x="4892802" y="91567"/>
                  </a:lnTo>
                  <a:lnTo>
                    <a:pt x="4900549" y="83820"/>
                  </a:lnTo>
                  <a:lnTo>
                    <a:pt x="4900549" y="64643"/>
                  </a:lnTo>
                  <a:lnTo>
                    <a:pt x="4892802" y="56769"/>
                  </a:lnTo>
                  <a:close/>
                </a:path>
                <a:path w="6172200" h="1781175">
                  <a:moveTo>
                    <a:pt x="3383153" y="56769"/>
                  </a:moveTo>
                  <a:lnTo>
                    <a:pt x="3363849" y="56769"/>
                  </a:lnTo>
                  <a:lnTo>
                    <a:pt x="3356102" y="64643"/>
                  </a:lnTo>
                  <a:lnTo>
                    <a:pt x="3356102" y="83820"/>
                  </a:lnTo>
                  <a:lnTo>
                    <a:pt x="3363849" y="91567"/>
                  </a:lnTo>
                  <a:lnTo>
                    <a:pt x="3383153" y="91567"/>
                  </a:lnTo>
                  <a:lnTo>
                    <a:pt x="3390900" y="83820"/>
                  </a:lnTo>
                  <a:lnTo>
                    <a:pt x="3390900" y="64643"/>
                  </a:lnTo>
                  <a:lnTo>
                    <a:pt x="3383153" y="56769"/>
                  </a:lnTo>
                  <a:close/>
                </a:path>
                <a:path w="6172200" h="1781175">
                  <a:moveTo>
                    <a:pt x="1408938" y="56769"/>
                  </a:moveTo>
                  <a:lnTo>
                    <a:pt x="1389761" y="56769"/>
                  </a:lnTo>
                  <a:lnTo>
                    <a:pt x="1381887" y="64643"/>
                  </a:lnTo>
                  <a:lnTo>
                    <a:pt x="1381887" y="83820"/>
                  </a:lnTo>
                  <a:lnTo>
                    <a:pt x="1389761" y="91567"/>
                  </a:lnTo>
                  <a:lnTo>
                    <a:pt x="1408938" y="91567"/>
                  </a:lnTo>
                  <a:lnTo>
                    <a:pt x="1416812" y="83820"/>
                  </a:lnTo>
                  <a:lnTo>
                    <a:pt x="1416812" y="64643"/>
                  </a:lnTo>
                  <a:lnTo>
                    <a:pt x="1408938" y="56769"/>
                  </a:lnTo>
                  <a:close/>
                </a:path>
                <a:path w="6172200" h="1781175">
                  <a:moveTo>
                    <a:pt x="2128901" y="45211"/>
                  </a:moveTo>
                  <a:lnTo>
                    <a:pt x="2109724" y="45211"/>
                  </a:lnTo>
                  <a:lnTo>
                    <a:pt x="2101977" y="53085"/>
                  </a:lnTo>
                  <a:lnTo>
                    <a:pt x="2101977" y="72135"/>
                  </a:lnTo>
                  <a:lnTo>
                    <a:pt x="2109724" y="80009"/>
                  </a:lnTo>
                  <a:lnTo>
                    <a:pt x="2128901" y="80009"/>
                  </a:lnTo>
                  <a:lnTo>
                    <a:pt x="2136775" y="72135"/>
                  </a:lnTo>
                  <a:lnTo>
                    <a:pt x="2136775" y="53085"/>
                  </a:lnTo>
                  <a:lnTo>
                    <a:pt x="2128901" y="45211"/>
                  </a:lnTo>
                  <a:close/>
                </a:path>
                <a:path w="6172200" h="1781175">
                  <a:moveTo>
                    <a:pt x="4294758" y="39497"/>
                  </a:moveTo>
                  <a:lnTo>
                    <a:pt x="4275455" y="39497"/>
                  </a:lnTo>
                  <a:lnTo>
                    <a:pt x="4267708" y="47244"/>
                  </a:lnTo>
                  <a:lnTo>
                    <a:pt x="4267708" y="66421"/>
                  </a:lnTo>
                  <a:lnTo>
                    <a:pt x="4275455" y="74168"/>
                  </a:lnTo>
                  <a:lnTo>
                    <a:pt x="4294758" y="74168"/>
                  </a:lnTo>
                  <a:lnTo>
                    <a:pt x="4302506" y="66421"/>
                  </a:lnTo>
                  <a:lnTo>
                    <a:pt x="4302506" y="47244"/>
                  </a:lnTo>
                  <a:lnTo>
                    <a:pt x="4294758" y="39497"/>
                  </a:lnTo>
                  <a:close/>
                </a:path>
                <a:path w="6172200" h="1781175">
                  <a:moveTo>
                    <a:pt x="3505073" y="39497"/>
                  </a:moveTo>
                  <a:lnTo>
                    <a:pt x="3485769" y="39497"/>
                  </a:lnTo>
                  <a:lnTo>
                    <a:pt x="3478022" y="47244"/>
                  </a:lnTo>
                  <a:lnTo>
                    <a:pt x="3478022" y="66421"/>
                  </a:lnTo>
                  <a:lnTo>
                    <a:pt x="3485769" y="74168"/>
                  </a:lnTo>
                  <a:lnTo>
                    <a:pt x="3505073" y="74168"/>
                  </a:lnTo>
                  <a:lnTo>
                    <a:pt x="3512820" y="66421"/>
                  </a:lnTo>
                  <a:lnTo>
                    <a:pt x="3512820" y="47244"/>
                  </a:lnTo>
                  <a:lnTo>
                    <a:pt x="3505073" y="39497"/>
                  </a:lnTo>
                  <a:close/>
                </a:path>
                <a:path w="6172200" h="1781175">
                  <a:moveTo>
                    <a:pt x="1774825" y="39497"/>
                  </a:moveTo>
                  <a:lnTo>
                    <a:pt x="1755521" y="39497"/>
                  </a:lnTo>
                  <a:lnTo>
                    <a:pt x="1747774" y="47244"/>
                  </a:lnTo>
                  <a:lnTo>
                    <a:pt x="1747774" y="66421"/>
                  </a:lnTo>
                  <a:lnTo>
                    <a:pt x="1755521" y="74168"/>
                  </a:lnTo>
                  <a:lnTo>
                    <a:pt x="1774825" y="74168"/>
                  </a:lnTo>
                  <a:lnTo>
                    <a:pt x="1782572" y="66421"/>
                  </a:lnTo>
                  <a:lnTo>
                    <a:pt x="1782572" y="47244"/>
                  </a:lnTo>
                  <a:lnTo>
                    <a:pt x="1774825" y="39497"/>
                  </a:lnTo>
                  <a:close/>
                </a:path>
                <a:path w="6172200" h="1781175">
                  <a:moveTo>
                    <a:pt x="5752083" y="33654"/>
                  </a:moveTo>
                  <a:lnTo>
                    <a:pt x="5732907" y="33654"/>
                  </a:lnTo>
                  <a:lnTo>
                    <a:pt x="5725159" y="41401"/>
                  </a:lnTo>
                  <a:lnTo>
                    <a:pt x="5725159" y="60578"/>
                  </a:lnTo>
                  <a:lnTo>
                    <a:pt x="5732907" y="68452"/>
                  </a:lnTo>
                  <a:lnTo>
                    <a:pt x="5752083" y="68452"/>
                  </a:lnTo>
                  <a:lnTo>
                    <a:pt x="5759958" y="60578"/>
                  </a:lnTo>
                  <a:lnTo>
                    <a:pt x="5759958" y="41401"/>
                  </a:lnTo>
                  <a:lnTo>
                    <a:pt x="5752083" y="33654"/>
                  </a:lnTo>
                  <a:close/>
                </a:path>
                <a:path w="6172200" h="1781175">
                  <a:moveTo>
                    <a:pt x="5537327" y="33654"/>
                  </a:moveTo>
                  <a:lnTo>
                    <a:pt x="5518023" y="33654"/>
                  </a:lnTo>
                  <a:lnTo>
                    <a:pt x="5510276" y="41401"/>
                  </a:lnTo>
                  <a:lnTo>
                    <a:pt x="5510276" y="60578"/>
                  </a:lnTo>
                  <a:lnTo>
                    <a:pt x="5518023" y="68452"/>
                  </a:lnTo>
                  <a:lnTo>
                    <a:pt x="5537327" y="68452"/>
                  </a:lnTo>
                  <a:lnTo>
                    <a:pt x="5545074" y="60578"/>
                  </a:lnTo>
                  <a:lnTo>
                    <a:pt x="5545074" y="41401"/>
                  </a:lnTo>
                  <a:lnTo>
                    <a:pt x="5537327" y="33654"/>
                  </a:lnTo>
                  <a:close/>
                </a:path>
                <a:path w="6172200" h="1781175">
                  <a:moveTo>
                    <a:pt x="1141857" y="33654"/>
                  </a:moveTo>
                  <a:lnTo>
                    <a:pt x="1122679" y="33654"/>
                  </a:lnTo>
                  <a:lnTo>
                    <a:pt x="1114805" y="41401"/>
                  </a:lnTo>
                  <a:lnTo>
                    <a:pt x="1114805" y="60578"/>
                  </a:lnTo>
                  <a:lnTo>
                    <a:pt x="1122679" y="68452"/>
                  </a:lnTo>
                  <a:lnTo>
                    <a:pt x="1141857" y="68452"/>
                  </a:lnTo>
                  <a:lnTo>
                    <a:pt x="1149603" y="60578"/>
                  </a:lnTo>
                  <a:lnTo>
                    <a:pt x="1149603" y="41401"/>
                  </a:lnTo>
                  <a:lnTo>
                    <a:pt x="1141857" y="33654"/>
                  </a:lnTo>
                  <a:close/>
                </a:path>
                <a:path w="6172200" h="1781175">
                  <a:moveTo>
                    <a:pt x="915415" y="33654"/>
                  </a:moveTo>
                  <a:lnTo>
                    <a:pt x="896238" y="33654"/>
                  </a:lnTo>
                  <a:lnTo>
                    <a:pt x="888364" y="41401"/>
                  </a:lnTo>
                  <a:lnTo>
                    <a:pt x="888364" y="60578"/>
                  </a:lnTo>
                  <a:lnTo>
                    <a:pt x="896238" y="68452"/>
                  </a:lnTo>
                  <a:lnTo>
                    <a:pt x="915415" y="68452"/>
                  </a:lnTo>
                  <a:lnTo>
                    <a:pt x="923163" y="60578"/>
                  </a:lnTo>
                  <a:lnTo>
                    <a:pt x="923163" y="41401"/>
                  </a:lnTo>
                  <a:lnTo>
                    <a:pt x="915415" y="33654"/>
                  </a:lnTo>
                  <a:close/>
                </a:path>
                <a:path w="6172200" h="1781175">
                  <a:moveTo>
                    <a:pt x="421894" y="33654"/>
                  </a:moveTo>
                  <a:lnTo>
                    <a:pt x="402589" y="33654"/>
                  </a:lnTo>
                  <a:lnTo>
                    <a:pt x="394842" y="41401"/>
                  </a:lnTo>
                  <a:lnTo>
                    <a:pt x="394842" y="60578"/>
                  </a:lnTo>
                  <a:lnTo>
                    <a:pt x="402589" y="68452"/>
                  </a:lnTo>
                  <a:lnTo>
                    <a:pt x="421894" y="68452"/>
                  </a:lnTo>
                  <a:lnTo>
                    <a:pt x="429640" y="60578"/>
                  </a:lnTo>
                  <a:lnTo>
                    <a:pt x="429640" y="41401"/>
                  </a:lnTo>
                  <a:lnTo>
                    <a:pt x="421894" y="33654"/>
                  </a:lnTo>
                  <a:close/>
                </a:path>
                <a:path w="6172200" h="1781175">
                  <a:moveTo>
                    <a:pt x="5949569" y="27940"/>
                  </a:moveTo>
                  <a:lnTo>
                    <a:pt x="5930265" y="27940"/>
                  </a:lnTo>
                  <a:lnTo>
                    <a:pt x="5922518" y="35686"/>
                  </a:lnTo>
                  <a:lnTo>
                    <a:pt x="5922518" y="54864"/>
                  </a:lnTo>
                  <a:lnTo>
                    <a:pt x="5930265" y="62610"/>
                  </a:lnTo>
                  <a:lnTo>
                    <a:pt x="5949569" y="62610"/>
                  </a:lnTo>
                  <a:lnTo>
                    <a:pt x="5957316" y="54864"/>
                  </a:lnTo>
                  <a:lnTo>
                    <a:pt x="5957316" y="35686"/>
                  </a:lnTo>
                  <a:lnTo>
                    <a:pt x="5949569" y="27940"/>
                  </a:lnTo>
                  <a:close/>
                </a:path>
                <a:path w="6172200" h="1781175">
                  <a:moveTo>
                    <a:pt x="4625721" y="27940"/>
                  </a:moveTo>
                  <a:lnTo>
                    <a:pt x="4606417" y="27940"/>
                  </a:lnTo>
                  <a:lnTo>
                    <a:pt x="4598670" y="35686"/>
                  </a:lnTo>
                  <a:lnTo>
                    <a:pt x="4598670" y="54864"/>
                  </a:lnTo>
                  <a:lnTo>
                    <a:pt x="4606417" y="62610"/>
                  </a:lnTo>
                  <a:lnTo>
                    <a:pt x="4625721" y="62610"/>
                  </a:lnTo>
                  <a:lnTo>
                    <a:pt x="4633468" y="54864"/>
                  </a:lnTo>
                  <a:lnTo>
                    <a:pt x="4633468" y="35686"/>
                  </a:lnTo>
                  <a:lnTo>
                    <a:pt x="4625721" y="27940"/>
                  </a:lnTo>
                  <a:close/>
                </a:path>
                <a:path w="6172200" h="1781175">
                  <a:moveTo>
                    <a:pt x="2378583" y="27940"/>
                  </a:moveTo>
                  <a:lnTo>
                    <a:pt x="2359405" y="27940"/>
                  </a:lnTo>
                  <a:lnTo>
                    <a:pt x="2351532" y="35686"/>
                  </a:lnTo>
                  <a:lnTo>
                    <a:pt x="2351532" y="54864"/>
                  </a:lnTo>
                  <a:lnTo>
                    <a:pt x="2359405" y="62610"/>
                  </a:lnTo>
                  <a:lnTo>
                    <a:pt x="2378583" y="62610"/>
                  </a:lnTo>
                  <a:lnTo>
                    <a:pt x="2386457" y="54864"/>
                  </a:lnTo>
                  <a:lnTo>
                    <a:pt x="2386457" y="35686"/>
                  </a:lnTo>
                  <a:lnTo>
                    <a:pt x="2378583" y="27940"/>
                  </a:lnTo>
                  <a:close/>
                </a:path>
                <a:path w="6172200" h="1781175">
                  <a:moveTo>
                    <a:pt x="154812" y="27940"/>
                  </a:moveTo>
                  <a:lnTo>
                    <a:pt x="135509" y="27940"/>
                  </a:lnTo>
                  <a:lnTo>
                    <a:pt x="127762" y="35686"/>
                  </a:lnTo>
                  <a:lnTo>
                    <a:pt x="127762" y="54864"/>
                  </a:lnTo>
                  <a:lnTo>
                    <a:pt x="135509" y="62610"/>
                  </a:lnTo>
                  <a:lnTo>
                    <a:pt x="154812" y="62610"/>
                  </a:lnTo>
                  <a:lnTo>
                    <a:pt x="162560" y="54864"/>
                  </a:lnTo>
                  <a:lnTo>
                    <a:pt x="162560" y="35686"/>
                  </a:lnTo>
                  <a:lnTo>
                    <a:pt x="154812" y="27940"/>
                  </a:lnTo>
                  <a:close/>
                </a:path>
                <a:path w="6172200" h="1781175">
                  <a:moveTo>
                    <a:pt x="4143755" y="22098"/>
                  </a:moveTo>
                  <a:lnTo>
                    <a:pt x="4124579" y="22098"/>
                  </a:lnTo>
                  <a:lnTo>
                    <a:pt x="4116704" y="29845"/>
                  </a:lnTo>
                  <a:lnTo>
                    <a:pt x="4116704" y="49022"/>
                  </a:lnTo>
                  <a:lnTo>
                    <a:pt x="4124579" y="56769"/>
                  </a:lnTo>
                  <a:lnTo>
                    <a:pt x="4143755" y="56769"/>
                  </a:lnTo>
                  <a:lnTo>
                    <a:pt x="4151629" y="49022"/>
                  </a:lnTo>
                  <a:lnTo>
                    <a:pt x="4151629" y="29845"/>
                  </a:lnTo>
                  <a:lnTo>
                    <a:pt x="4143755" y="22098"/>
                  </a:lnTo>
                  <a:close/>
                </a:path>
                <a:path w="6172200" h="1781175">
                  <a:moveTo>
                    <a:pt x="4015994" y="22098"/>
                  </a:moveTo>
                  <a:lnTo>
                    <a:pt x="3996817" y="22098"/>
                  </a:lnTo>
                  <a:lnTo>
                    <a:pt x="3988943" y="29845"/>
                  </a:lnTo>
                  <a:lnTo>
                    <a:pt x="3988943" y="49022"/>
                  </a:lnTo>
                  <a:lnTo>
                    <a:pt x="3996817" y="56769"/>
                  </a:lnTo>
                  <a:lnTo>
                    <a:pt x="4015994" y="56769"/>
                  </a:lnTo>
                  <a:lnTo>
                    <a:pt x="4023868" y="49022"/>
                  </a:lnTo>
                  <a:lnTo>
                    <a:pt x="4023868" y="29845"/>
                  </a:lnTo>
                  <a:lnTo>
                    <a:pt x="4015994" y="22098"/>
                  </a:lnTo>
                  <a:close/>
                </a:path>
                <a:path w="6172200" h="1781175">
                  <a:moveTo>
                    <a:pt x="796036" y="22098"/>
                  </a:moveTo>
                  <a:lnTo>
                    <a:pt x="783209" y="22098"/>
                  </a:lnTo>
                  <a:lnTo>
                    <a:pt x="778001" y="27304"/>
                  </a:lnTo>
                  <a:lnTo>
                    <a:pt x="778001" y="40131"/>
                  </a:lnTo>
                  <a:lnTo>
                    <a:pt x="783209" y="45211"/>
                  </a:lnTo>
                  <a:lnTo>
                    <a:pt x="796036" y="45211"/>
                  </a:lnTo>
                  <a:lnTo>
                    <a:pt x="801242" y="40131"/>
                  </a:lnTo>
                  <a:lnTo>
                    <a:pt x="801242" y="27304"/>
                  </a:lnTo>
                  <a:lnTo>
                    <a:pt x="796036" y="22098"/>
                  </a:lnTo>
                  <a:close/>
                </a:path>
                <a:path w="6172200" h="1781175">
                  <a:moveTo>
                    <a:pt x="5316728" y="16382"/>
                  </a:moveTo>
                  <a:lnTo>
                    <a:pt x="5297424" y="16382"/>
                  </a:lnTo>
                  <a:lnTo>
                    <a:pt x="5289677" y="24129"/>
                  </a:lnTo>
                  <a:lnTo>
                    <a:pt x="5289677" y="43306"/>
                  </a:lnTo>
                  <a:lnTo>
                    <a:pt x="5297424" y="51053"/>
                  </a:lnTo>
                  <a:lnTo>
                    <a:pt x="5316728" y="51053"/>
                  </a:lnTo>
                  <a:lnTo>
                    <a:pt x="5324475" y="43306"/>
                  </a:lnTo>
                  <a:lnTo>
                    <a:pt x="5324475" y="24129"/>
                  </a:lnTo>
                  <a:lnTo>
                    <a:pt x="5316728" y="16382"/>
                  </a:lnTo>
                  <a:close/>
                </a:path>
                <a:path w="6172200" h="1781175">
                  <a:moveTo>
                    <a:pt x="5154041" y="16382"/>
                  </a:moveTo>
                  <a:lnTo>
                    <a:pt x="5134864" y="16382"/>
                  </a:lnTo>
                  <a:lnTo>
                    <a:pt x="5126990" y="24129"/>
                  </a:lnTo>
                  <a:lnTo>
                    <a:pt x="5126990" y="43306"/>
                  </a:lnTo>
                  <a:lnTo>
                    <a:pt x="5134864" y="51053"/>
                  </a:lnTo>
                  <a:lnTo>
                    <a:pt x="5154041" y="51053"/>
                  </a:lnTo>
                  <a:lnTo>
                    <a:pt x="5161915" y="43306"/>
                  </a:lnTo>
                  <a:lnTo>
                    <a:pt x="5161915" y="24129"/>
                  </a:lnTo>
                  <a:lnTo>
                    <a:pt x="5154041" y="16382"/>
                  </a:lnTo>
                  <a:close/>
                </a:path>
                <a:path w="6172200" h="1781175">
                  <a:moveTo>
                    <a:pt x="4486402" y="16382"/>
                  </a:moveTo>
                  <a:lnTo>
                    <a:pt x="4467098" y="16382"/>
                  </a:lnTo>
                  <a:lnTo>
                    <a:pt x="4459351" y="24129"/>
                  </a:lnTo>
                  <a:lnTo>
                    <a:pt x="4459351" y="43306"/>
                  </a:lnTo>
                  <a:lnTo>
                    <a:pt x="4467098" y="51053"/>
                  </a:lnTo>
                  <a:lnTo>
                    <a:pt x="4486402" y="51053"/>
                  </a:lnTo>
                  <a:lnTo>
                    <a:pt x="4494149" y="43306"/>
                  </a:lnTo>
                  <a:lnTo>
                    <a:pt x="4494149" y="24129"/>
                  </a:lnTo>
                  <a:lnTo>
                    <a:pt x="4486402" y="16382"/>
                  </a:lnTo>
                  <a:close/>
                </a:path>
                <a:path w="6172200" h="1781175">
                  <a:moveTo>
                    <a:pt x="3127629" y="16382"/>
                  </a:moveTo>
                  <a:lnTo>
                    <a:pt x="3108452" y="16382"/>
                  </a:lnTo>
                  <a:lnTo>
                    <a:pt x="3100578" y="24129"/>
                  </a:lnTo>
                  <a:lnTo>
                    <a:pt x="3100578" y="43306"/>
                  </a:lnTo>
                  <a:lnTo>
                    <a:pt x="3108452" y="51053"/>
                  </a:lnTo>
                  <a:lnTo>
                    <a:pt x="3127629" y="51053"/>
                  </a:lnTo>
                  <a:lnTo>
                    <a:pt x="3135503" y="43306"/>
                  </a:lnTo>
                  <a:lnTo>
                    <a:pt x="3135503" y="24129"/>
                  </a:lnTo>
                  <a:lnTo>
                    <a:pt x="3127629" y="16382"/>
                  </a:lnTo>
                  <a:close/>
                </a:path>
                <a:path w="6172200" h="1781175">
                  <a:moveTo>
                    <a:pt x="3859276" y="10541"/>
                  </a:moveTo>
                  <a:lnTo>
                    <a:pt x="3839972" y="10541"/>
                  </a:lnTo>
                  <a:lnTo>
                    <a:pt x="3832225" y="18288"/>
                  </a:lnTo>
                  <a:lnTo>
                    <a:pt x="3832225" y="37465"/>
                  </a:lnTo>
                  <a:lnTo>
                    <a:pt x="3839972" y="45211"/>
                  </a:lnTo>
                  <a:lnTo>
                    <a:pt x="3859276" y="45211"/>
                  </a:lnTo>
                  <a:lnTo>
                    <a:pt x="3867023" y="37465"/>
                  </a:lnTo>
                  <a:lnTo>
                    <a:pt x="3867023" y="18288"/>
                  </a:lnTo>
                  <a:lnTo>
                    <a:pt x="3859276" y="10541"/>
                  </a:lnTo>
                  <a:close/>
                </a:path>
                <a:path w="6172200" h="1781175">
                  <a:moveTo>
                    <a:pt x="1014095" y="10541"/>
                  </a:moveTo>
                  <a:lnTo>
                    <a:pt x="994917" y="10541"/>
                  </a:lnTo>
                  <a:lnTo>
                    <a:pt x="987044" y="18288"/>
                  </a:lnTo>
                  <a:lnTo>
                    <a:pt x="987044" y="37465"/>
                  </a:lnTo>
                  <a:lnTo>
                    <a:pt x="994917" y="45211"/>
                  </a:lnTo>
                  <a:lnTo>
                    <a:pt x="1014095" y="45211"/>
                  </a:lnTo>
                  <a:lnTo>
                    <a:pt x="1021969" y="37465"/>
                  </a:lnTo>
                  <a:lnTo>
                    <a:pt x="1021969" y="18288"/>
                  </a:lnTo>
                  <a:lnTo>
                    <a:pt x="1014095" y="10541"/>
                  </a:lnTo>
                  <a:close/>
                </a:path>
                <a:path w="6172200" h="1781175">
                  <a:moveTo>
                    <a:pt x="311530" y="10541"/>
                  </a:moveTo>
                  <a:lnTo>
                    <a:pt x="292353" y="10541"/>
                  </a:lnTo>
                  <a:lnTo>
                    <a:pt x="284479" y="18288"/>
                  </a:lnTo>
                  <a:lnTo>
                    <a:pt x="284479" y="37465"/>
                  </a:lnTo>
                  <a:lnTo>
                    <a:pt x="292353" y="45211"/>
                  </a:lnTo>
                  <a:lnTo>
                    <a:pt x="311530" y="45211"/>
                  </a:lnTo>
                  <a:lnTo>
                    <a:pt x="319404" y="37465"/>
                  </a:lnTo>
                  <a:lnTo>
                    <a:pt x="319404" y="18288"/>
                  </a:lnTo>
                  <a:lnTo>
                    <a:pt x="311530" y="10541"/>
                  </a:lnTo>
                  <a:close/>
                </a:path>
                <a:path w="6172200" h="1781175">
                  <a:moveTo>
                    <a:pt x="3719956" y="4699"/>
                  </a:moveTo>
                  <a:lnTo>
                    <a:pt x="3700653" y="4699"/>
                  </a:lnTo>
                  <a:lnTo>
                    <a:pt x="3692905" y="12573"/>
                  </a:lnTo>
                  <a:lnTo>
                    <a:pt x="3692905" y="31750"/>
                  </a:lnTo>
                  <a:lnTo>
                    <a:pt x="3700653" y="39497"/>
                  </a:lnTo>
                  <a:lnTo>
                    <a:pt x="3719956" y="39497"/>
                  </a:lnTo>
                  <a:lnTo>
                    <a:pt x="3727704" y="31750"/>
                  </a:lnTo>
                  <a:lnTo>
                    <a:pt x="3727704" y="12573"/>
                  </a:lnTo>
                  <a:lnTo>
                    <a:pt x="3719956" y="4699"/>
                  </a:lnTo>
                  <a:close/>
                </a:path>
                <a:path w="6172200" h="1781175">
                  <a:moveTo>
                    <a:pt x="3284474" y="4699"/>
                  </a:moveTo>
                  <a:lnTo>
                    <a:pt x="3265170" y="4699"/>
                  </a:lnTo>
                  <a:lnTo>
                    <a:pt x="3257423" y="12573"/>
                  </a:lnTo>
                  <a:lnTo>
                    <a:pt x="3257423" y="31750"/>
                  </a:lnTo>
                  <a:lnTo>
                    <a:pt x="3265170" y="39497"/>
                  </a:lnTo>
                  <a:lnTo>
                    <a:pt x="3284474" y="39497"/>
                  </a:lnTo>
                  <a:lnTo>
                    <a:pt x="3292221" y="31750"/>
                  </a:lnTo>
                  <a:lnTo>
                    <a:pt x="3292221" y="12573"/>
                  </a:lnTo>
                  <a:lnTo>
                    <a:pt x="3284474" y="4699"/>
                  </a:lnTo>
                  <a:close/>
                </a:path>
                <a:path w="6172200" h="1781175">
                  <a:moveTo>
                    <a:pt x="5023993" y="0"/>
                  </a:moveTo>
                  <a:lnTo>
                    <a:pt x="4997831" y="0"/>
                  </a:lnTo>
                  <a:lnTo>
                    <a:pt x="4993513" y="10541"/>
                  </a:lnTo>
                  <a:lnTo>
                    <a:pt x="4993513" y="20066"/>
                  </a:lnTo>
                  <a:lnTo>
                    <a:pt x="5001259" y="27940"/>
                  </a:lnTo>
                  <a:lnTo>
                    <a:pt x="5020564" y="27940"/>
                  </a:lnTo>
                  <a:lnTo>
                    <a:pt x="5028310" y="20066"/>
                  </a:lnTo>
                  <a:lnTo>
                    <a:pt x="5028310" y="10541"/>
                  </a:lnTo>
                  <a:lnTo>
                    <a:pt x="5023993" y="0"/>
                  </a:lnTo>
                  <a:close/>
                </a:path>
                <a:path w="6172200" h="1781175">
                  <a:moveTo>
                    <a:pt x="4766945" y="0"/>
                  </a:moveTo>
                  <a:lnTo>
                    <a:pt x="4743958" y="0"/>
                  </a:lnTo>
                  <a:lnTo>
                    <a:pt x="4755388" y="4699"/>
                  </a:lnTo>
                  <a:lnTo>
                    <a:pt x="4766945" y="0"/>
                  </a:lnTo>
                  <a:close/>
                </a:path>
                <a:path w="6172200" h="1781175">
                  <a:moveTo>
                    <a:pt x="3611118" y="0"/>
                  </a:moveTo>
                  <a:lnTo>
                    <a:pt x="3577208" y="0"/>
                  </a:lnTo>
                  <a:lnTo>
                    <a:pt x="3581780" y="11175"/>
                  </a:lnTo>
                  <a:lnTo>
                    <a:pt x="3584955" y="14350"/>
                  </a:lnTo>
                  <a:lnTo>
                    <a:pt x="3589401" y="16382"/>
                  </a:lnTo>
                  <a:lnTo>
                    <a:pt x="3598926" y="16382"/>
                  </a:lnTo>
                  <a:lnTo>
                    <a:pt x="3603371" y="14350"/>
                  </a:lnTo>
                  <a:lnTo>
                    <a:pt x="3606419" y="11175"/>
                  </a:lnTo>
                  <a:lnTo>
                    <a:pt x="3611118" y="0"/>
                  </a:lnTo>
                  <a:close/>
                </a:path>
                <a:path w="6172200" h="1781175">
                  <a:moveTo>
                    <a:pt x="2978530" y="0"/>
                  </a:moveTo>
                  <a:lnTo>
                    <a:pt x="2955544" y="0"/>
                  </a:lnTo>
                  <a:lnTo>
                    <a:pt x="2967101" y="4699"/>
                  </a:lnTo>
                  <a:lnTo>
                    <a:pt x="2978530" y="0"/>
                  </a:lnTo>
                  <a:close/>
                </a:path>
                <a:path w="6172200" h="1781175">
                  <a:moveTo>
                    <a:pt x="2844673" y="0"/>
                  </a:moveTo>
                  <a:lnTo>
                    <a:pt x="2810764" y="0"/>
                  </a:lnTo>
                  <a:lnTo>
                    <a:pt x="2815336" y="11175"/>
                  </a:lnTo>
                  <a:lnTo>
                    <a:pt x="2818511" y="14350"/>
                  </a:lnTo>
                  <a:lnTo>
                    <a:pt x="2822955" y="16382"/>
                  </a:lnTo>
                  <a:lnTo>
                    <a:pt x="2832480" y="16382"/>
                  </a:lnTo>
                  <a:lnTo>
                    <a:pt x="2836926" y="14350"/>
                  </a:lnTo>
                  <a:lnTo>
                    <a:pt x="2839974" y="11175"/>
                  </a:lnTo>
                  <a:lnTo>
                    <a:pt x="2844673" y="0"/>
                  </a:lnTo>
                  <a:close/>
                </a:path>
                <a:path w="6172200" h="1781175">
                  <a:moveTo>
                    <a:pt x="2734437" y="0"/>
                  </a:moveTo>
                  <a:lnTo>
                    <a:pt x="2700401" y="0"/>
                  </a:lnTo>
                  <a:lnTo>
                    <a:pt x="2705100" y="11175"/>
                  </a:lnTo>
                  <a:lnTo>
                    <a:pt x="2708275" y="14350"/>
                  </a:lnTo>
                  <a:lnTo>
                    <a:pt x="2712592" y="16382"/>
                  </a:lnTo>
                  <a:lnTo>
                    <a:pt x="2722245" y="16382"/>
                  </a:lnTo>
                  <a:lnTo>
                    <a:pt x="2726563" y="14350"/>
                  </a:lnTo>
                  <a:lnTo>
                    <a:pt x="2729738" y="11175"/>
                  </a:lnTo>
                  <a:lnTo>
                    <a:pt x="2734437" y="0"/>
                  </a:lnTo>
                  <a:close/>
                </a:path>
                <a:path w="6172200" h="1781175">
                  <a:moveTo>
                    <a:pt x="2616708" y="0"/>
                  </a:moveTo>
                  <a:lnTo>
                    <a:pt x="2585847" y="0"/>
                  </a:lnTo>
                  <a:lnTo>
                    <a:pt x="2583815" y="4699"/>
                  </a:lnTo>
                  <a:lnTo>
                    <a:pt x="2583815" y="14350"/>
                  </a:lnTo>
                  <a:lnTo>
                    <a:pt x="2591689" y="22098"/>
                  </a:lnTo>
                  <a:lnTo>
                    <a:pt x="2610866" y="22098"/>
                  </a:lnTo>
                  <a:lnTo>
                    <a:pt x="2618740" y="14350"/>
                  </a:lnTo>
                  <a:lnTo>
                    <a:pt x="2618740" y="4699"/>
                  </a:lnTo>
                  <a:lnTo>
                    <a:pt x="2616708" y="0"/>
                  </a:lnTo>
                  <a:close/>
                </a:path>
                <a:path w="6172200" h="1781175">
                  <a:moveTo>
                    <a:pt x="2488946" y="0"/>
                  </a:moveTo>
                  <a:lnTo>
                    <a:pt x="2458085" y="0"/>
                  </a:lnTo>
                  <a:lnTo>
                    <a:pt x="2456053" y="4699"/>
                  </a:lnTo>
                  <a:lnTo>
                    <a:pt x="2456053" y="14350"/>
                  </a:lnTo>
                  <a:lnTo>
                    <a:pt x="2463927" y="22098"/>
                  </a:lnTo>
                  <a:lnTo>
                    <a:pt x="2483104" y="22098"/>
                  </a:lnTo>
                  <a:lnTo>
                    <a:pt x="2490978" y="14350"/>
                  </a:lnTo>
                  <a:lnTo>
                    <a:pt x="2490978" y="4699"/>
                  </a:lnTo>
                  <a:lnTo>
                    <a:pt x="2488946" y="0"/>
                  </a:lnTo>
                  <a:close/>
                </a:path>
                <a:path w="6172200" h="1781175">
                  <a:moveTo>
                    <a:pt x="2004695" y="0"/>
                  </a:moveTo>
                  <a:lnTo>
                    <a:pt x="1978533" y="0"/>
                  </a:lnTo>
                  <a:lnTo>
                    <a:pt x="1974214" y="10541"/>
                  </a:lnTo>
                  <a:lnTo>
                    <a:pt x="1974214" y="20066"/>
                  </a:lnTo>
                  <a:lnTo>
                    <a:pt x="1981962" y="27940"/>
                  </a:lnTo>
                  <a:lnTo>
                    <a:pt x="2001265" y="27940"/>
                  </a:lnTo>
                  <a:lnTo>
                    <a:pt x="2009013" y="20066"/>
                  </a:lnTo>
                  <a:lnTo>
                    <a:pt x="2009013" y="10541"/>
                  </a:lnTo>
                  <a:lnTo>
                    <a:pt x="2004695" y="0"/>
                  </a:lnTo>
                  <a:close/>
                </a:path>
                <a:path w="6172200" h="1781175">
                  <a:moveTo>
                    <a:pt x="1872234" y="0"/>
                  </a:moveTo>
                  <a:lnTo>
                    <a:pt x="1867153" y="0"/>
                  </a:lnTo>
                  <a:lnTo>
                    <a:pt x="1857375" y="4064"/>
                  </a:lnTo>
                  <a:lnTo>
                    <a:pt x="1854200" y="7239"/>
                  </a:lnTo>
                  <a:lnTo>
                    <a:pt x="1852295" y="11556"/>
                  </a:lnTo>
                  <a:lnTo>
                    <a:pt x="1852295" y="25907"/>
                  </a:lnTo>
                  <a:lnTo>
                    <a:pt x="1860041" y="33654"/>
                  </a:lnTo>
                  <a:lnTo>
                    <a:pt x="1879219" y="33654"/>
                  </a:lnTo>
                  <a:lnTo>
                    <a:pt x="1887092" y="25907"/>
                  </a:lnTo>
                  <a:lnTo>
                    <a:pt x="1887092" y="11556"/>
                  </a:lnTo>
                  <a:lnTo>
                    <a:pt x="1885188" y="7239"/>
                  </a:lnTo>
                  <a:lnTo>
                    <a:pt x="1882013" y="4064"/>
                  </a:lnTo>
                  <a:lnTo>
                    <a:pt x="1872234" y="0"/>
                  </a:lnTo>
                  <a:close/>
                </a:path>
                <a:path w="6172200" h="1781175">
                  <a:moveTo>
                    <a:pt x="1671827" y="0"/>
                  </a:moveTo>
                  <a:lnTo>
                    <a:pt x="1637791" y="0"/>
                  </a:lnTo>
                  <a:lnTo>
                    <a:pt x="1642490" y="11175"/>
                  </a:lnTo>
                  <a:lnTo>
                    <a:pt x="1645665" y="14350"/>
                  </a:lnTo>
                  <a:lnTo>
                    <a:pt x="1649984" y="16382"/>
                  </a:lnTo>
                  <a:lnTo>
                    <a:pt x="1659636" y="16382"/>
                  </a:lnTo>
                  <a:lnTo>
                    <a:pt x="1663953" y="14350"/>
                  </a:lnTo>
                  <a:lnTo>
                    <a:pt x="1667128" y="11175"/>
                  </a:lnTo>
                  <a:lnTo>
                    <a:pt x="1671827" y="0"/>
                  </a:lnTo>
                  <a:close/>
                </a:path>
                <a:path w="6172200" h="1781175">
                  <a:moveTo>
                    <a:pt x="1567307" y="0"/>
                  </a:moveTo>
                  <a:lnTo>
                    <a:pt x="1533271" y="0"/>
                  </a:lnTo>
                  <a:lnTo>
                    <a:pt x="1537970" y="11175"/>
                  </a:lnTo>
                  <a:lnTo>
                    <a:pt x="1541145" y="14350"/>
                  </a:lnTo>
                  <a:lnTo>
                    <a:pt x="1545463" y="16382"/>
                  </a:lnTo>
                  <a:lnTo>
                    <a:pt x="1555114" y="16382"/>
                  </a:lnTo>
                  <a:lnTo>
                    <a:pt x="1559433" y="14350"/>
                  </a:lnTo>
                  <a:lnTo>
                    <a:pt x="1562608" y="11175"/>
                  </a:lnTo>
                  <a:lnTo>
                    <a:pt x="1567307" y="0"/>
                  </a:lnTo>
                  <a:close/>
                </a:path>
                <a:path w="6172200" h="1781175">
                  <a:moveTo>
                    <a:pt x="1317625" y="0"/>
                  </a:moveTo>
                  <a:lnTo>
                    <a:pt x="1283589" y="0"/>
                  </a:lnTo>
                  <a:lnTo>
                    <a:pt x="1288288" y="11175"/>
                  </a:lnTo>
                  <a:lnTo>
                    <a:pt x="1291463" y="14350"/>
                  </a:lnTo>
                  <a:lnTo>
                    <a:pt x="1295780" y="16382"/>
                  </a:lnTo>
                  <a:lnTo>
                    <a:pt x="1305433" y="16382"/>
                  </a:lnTo>
                  <a:lnTo>
                    <a:pt x="1309751" y="14350"/>
                  </a:lnTo>
                  <a:lnTo>
                    <a:pt x="1312926" y="11175"/>
                  </a:lnTo>
                  <a:lnTo>
                    <a:pt x="1317625" y="0"/>
                  </a:lnTo>
                  <a:close/>
                </a:path>
                <a:path w="6172200" h="1781175">
                  <a:moveTo>
                    <a:pt x="638555" y="0"/>
                  </a:moveTo>
                  <a:lnTo>
                    <a:pt x="615569" y="0"/>
                  </a:lnTo>
                  <a:lnTo>
                    <a:pt x="627126" y="4699"/>
                  </a:lnTo>
                  <a:lnTo>
                    <a:pt x="63855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2390775"/>
              <a:ext cx="608965" cy="1419225"/>
            </a:xfrm>
            <a:custGeom>
              <a:avLst/>
              <a:gdLst/>
              <a:ahLst/>
              <a:cxnLst/>
              <a:rect l="l" t="t" r="r" b="b"/>
              <a:pathLst>
                <a:path w="608965" h="1419225">
                  <a:moveTo>
                    <a:pt x="0" y="0"/>
                  </a:moveTo>
                  <a:lnTo>
                    <a:pt x="0" y="1419225"/>
                  </a:lnTo>
                  <a:lnTo>
                    <a:pt x="7706" y="1417320"/>
                  </a:lnTo>
                  <a:lnTo>
                    <a:pt x="57416" y="1397401"/>
                  </a:lnTo>
                  <a:lnTo>
                    <a:pt x="105133" y="1372697"/>
                  </a:lnTo>
                  <a:lnTo>
                    <a:pt x="150213" y="1343665"/>
                  </a:lnTo>
                  <a:lnTo>
                    <a:pt x="192011" y="1310761"/>
                  </a:lnTo>
                  <a:lnTo>
                    <a:pt x="229882" y="1274445"/>
                  </a:lnTo>
                  <a:lnTo>
                    <a:pt x="261716" y="1238308"/>
                  </a:lnTo>
                  <a:lnTo>
                    <a:pt x="290756" y="1200218"/>
                  </a:lnTo>
                  <a:lnTo>
                    <a:pt x="317042" y="1160338"/>
                  </a:lnTo>
                  <a:lnTo>
                    <a:pt x="340614" y="1118829"/>
                  </a:lnTo>
                  <a:lnTo>
                    <a:pt x="361513" y="1075854"/>
                  </a:lnTo>
                  <a:lnTo>
                    <a:pt x="379778" y="1031575"/>
                  </a:lnTo>
                  <a:lnTo>
                    <a:pt x="398542" y="976808"/>
                  </a:lnTo>
                  <a:lnTo>
                    <a:pt x="405866" y="949198"/>
                  </a:lnTo>
                  <a:lnTo>
                    <a:pt x="414120" y="920484"/>
                  </a:lnTo>
                  <a:lnTo>
                    <a:pt x="424975" y="893032"/>
                  </a:lnTo>
                  <a:lnTo>
                    <a:pt x="438433" y="866866"/>
                  </a:lnTo>
                  <a:lnTo>
                    <a:pt x="454494" y="842010"/>
                  </a:lnTo>
                  <a:lnTo>
                    <a:pt x="455650" y="842010"/>
                  </a:lnTo>
                  <a:lnTo>
                    <a:pt x="455650" y="840866"/>
                  </a:lnTo>
                  <a:lnTo>
                    <a:pt x="519295" y="758119"/>
                  </a:lnTo>
                  <a:lnTo>
                    <a:pt x="550454" y="714327"/>
                  </a:lnTo>
                  <a:lnTo>
                    <a:pt x="577658" y="668810"/>
                  </a:lnTo>
                  <a:lnTo>
                    <a:pt x="597980" y="621769"/>
                  </a:lnTo>
                  <a:lnTo>
                    <a:pt x="608495" y="573404"/>
                  </a:lnTo>
                  <a:lnTo>
                    <a:pt x="608375" y="522951"/>
                  </a:lnTo>
                  <a:lnTo>
                    <a:pt x="599444" y="472717"/>
                  </a:lnTo>
                  <a:lnTo>
                    <a:pt x="582729" y="423894"/>
                  </a:lnTo>
                  <a:lnTo>
                    <a:pt x="559261" y="377674"/>
                  </a:lnTo>
                  <a:lnTo>
                    <a:pt x="530067" y="335250"/>
                  </a:lnTo>
                  <a:lnTo>
                    <a:pt x="496176" y="297814"/>
                  </a:lnTo>
                  <a:lnTo>
                    <a:pt x="458731" y="267042"/>
                  </a:lnTo>
                  <a:lnTo>
                    <a:pt x="418520" y="242005"/>
                  </a:lnTo>
                  <a:lnTo>
                    <a:pt x="376056" y="221519"/>
                  </a:lnTo>
                  <a:lnTo>
                    <a:pt x="331855" y="204399"/>
                  </a:lnTo>
                  <a:lnTo>
                    <a:pt x="286430" y="189459"/>
                  </a:lnTo>
                  <a:lnTo>
                    <a:pt x="240296" y="175513"/>
                  </a:lnTo>
                  <a:lnTo>
                    <a:pt x="210236" y="139005"/>
                  </a:lnTo>
                  <a:lnTo>
                    <a:pt x="177387" y="104666"/>
                  </a:lnTo>
                  <a:lnTo>
                    <a:pt x="141773" y="73265"/>
                  </a:lnTo>
                  <a:lnTo>
                    <a:pt x="103414" y="45571"/>
                  </a:lnTo>
                  <a:lnTo>
                    <a:pt x="62332" y="2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791140" y="0"/>
              <a:ext cx="8401050" cy="2619375"/>
            </a:xfrm>
            <a:custGeom>
              <a:avLst/>
              <a:gdLst/>
              <a:ahLst/>
              <a:cxnLst/>
              <a:rect l="l" t="t" r="r" b="b"/>
              <a:pathLst>
                <a:path w="8401050" h="2619375">
                  <a:moveTo>
                    <a:pt x="2428684" y="42164"/>
                  </a:moveTo>
                  <a:lnTo>
                    <a:pt x="2427160" y="0"/>
                  </a:lnTo>
                  <a:lnTo>
                    <a:pt x="29654" y="0"/>
                  </a:lnTo>
                  <a:lnTo>
                    <a:pt x="36944" y="55676"/>
                  </a:lnTo>
                  <a:lnTo>
                    <a:pt x="45770" y="104432"/>
                  </a:lnTo>
                  <a:lnTo>
                    <a:pt x="56019" y="153200"/>
                  </a:lnTo>
                  <a:lnTo>
                    <a:pt x="67195" y="202031"/>
                  </a:lnTo>
                  <a:lnTo>
                    <a:pt x="78803" y="250952"/>
                  </a:lnTo>
                  <a:lnTo>
                    <a:pt x="60426" y="297307"/>
                  </a:lnTo>
                  <a:lnTo>
                    <a:pt x="43992" y="344601"/>
                  </a:lnTo>
                  <a:lnTo>
                    <a:pt x="29768" y="392684"/>
                  </a:lnTo>
                  <a:lnTo>
                    <a:pt x="18008" y="441401"/>
                  </a:lnTo>
                  <a:lnTo>
                    <a:pt x="8953" y="490588"/>
                  </a:lnTo>
                  <a:lnTo>
                    <a:pt x="2857" y="540092"/>
                  </a:lnTo>
                  <a:lnTo>
                    <a:pt x="0" y="589762"/>
                  </a:lnTo>
                  <a:lnTo>
                    <a:pt x="622" y="639432"/>
                  </a:lnTo>
                  <a:lnTo>
                    <a:pt x="4991" y="688949"/>
                  </a:lnTo>
                  <a:lnTo>
                    <a:pt x="13347" y="738162"/>
                  </a:lnTo>
                  <a:lnTo>
                    <a:pt x="25971" y="786892"/>
                  </a:lnTo>
                  <a:lnTo>
                    <a:pt x="41249" y="831799"/>
                  </a:lnTo>
                  <a:lnTo>
                    <a:pt x="60058" y="875461"/>
                  </a:lnTo>
                  <a:lnTo>
                    <a:pt x="82130" y="917778"/>
                  </a:lnTo>
                  <a:lnTo>
                    <a:pt x="107226" y="958672"/>
                  </a:lnTo>
                  <a:lnTo>
                    <a:pt x="135115" y="998054"/>
                  </a:lnTo>
                  <a:lnTo>
                    <a:pt x="165544" y="1035837"/>
                  </a:lnTo>
                  <a:lnTo>
                    <a:pt x="198259" y="1071930"/>
                  </a:lnTo>
                  <a:lnTo>
                    <a:pt x="233019" y="1106258"/>
                  </a:lnTo>
                  <a:lnTo>
                    <a:pt x="269582" y="1138707"/>
                  </a:lnTo>
                  <a:lnTo>
                    <a:pt x="307708" y="1169225"/>
                  </a:lnTo>
                  <a:lnTo>
                    <a:pt x="347129" y="1197686"/>
                  </a:lnTo>
                  <a:lnTo>
                    <a:pt x="387629" y="1224038"/>
                  </a:lnTo>
                  <a:lnTo>
                    <a:pt x="428955" y="1248168"/>
                  </a:lnTo>
                  <a:lnTo>
                    <a:pt x="470852" y="1270000"/>
                  </a:lnTo>
                  <a:lnTo>
                    <a:pt x="513638" y="1290561"/>
                  </a:lnTo>
                  <a:lnTo>
                    <a:pt x="558825" y="1309281"/>
                  </a:lnTo>
                  <a:lnTo>
                    <a:pt x="605764" y="1324965"/>
                  </a:lnTo>
                  <a:lnTo>
                    <a:pt x="653783" y="1336421"/>
                  </a:lnTo>
                  <a:lnTo>
                    <a:pt x="702221" y="1342415"/>
                  </a:lnTo>
                  <a:lnTo>
                    <a:pt x="750430" y="1341767"/>
                  </a:lnTo>
                  <a:lnTo>
                    <a:pt x="797750" y="1333246"/>
                  </a:lnTo>
                  <a:lnTo>
                    <a:pt x="849845" y="1314437"/>
                  </a:lnTo>
                  <a:lnTo>
                    <a:pt x="889901" y="1287856"/>
                  </a:lnTo>
                  <a:lnTo>
                    <a:pt x="922045" y="1255496"/>
                  </a:lnTo>
                  <a:lnTo>
                    <a:pt x="950404" y="1219301"/>
                  </a:lnTo>
                  <a:lnTo>
                    <a:pt x="979093" y="1181239"/>
                  </a:lnTo>
                  <a:lnTo>
                    <a:pt x="1012253" y="1143254"/>
                  </a:lnTo>
                  <a:lnTo>
                    <a:pt x="1049477" y="1112393"/>
                  </a:lnTo>
                  <a:lnTo>
                    <a:pt x="1093431" y="1085024"/>
                  </a:lnTo>
                  <a:lnTo>
                    <a:pt x="1141260" y="1060653"/>
                  </a:lnTo>
                  <a:lnTo>
                    <a:pt x="1190117" y="1038821"/>
                  </a:lnTo>
                  <a:lnTo>
                    <a:pt x="1237170" y="1019048"/>
                  </a:lnTo>
                  <a:lnTo>
                    <a:pt x="1287449" y="999401"/>
                  </a:lnTo>
                  <a:lnTo>
                    <a:pt x="1338465" y="980186"/>
                  </a:lnTo>
                  <a:lnTo>
                    <a:pt x="1389875" y="961656"/>
                  </a:lnTo>
                  <a:lnTo>
                    <a:pt x="1486154" y="928890"/>
                  </a:lnTo>
                  <a:lnTo>
                    <a:pt x="1531277" y="913168"/>
                  </a:lnTo>
                  <a:lnTo>
                    <a:pt x="1576641" y="896759"/>
                  </a:lnTo>
                  <a:lnTo>
                    <a:pt x="1622120" y="879614"/>
                  </a:lnTo>
                  <a:lnTo>
                    <a:pt x="1667586" y="861682"/>
                  </a:lnTo>
                  <a:lnTo>
                    <a:pt x="1712912" y="842899"/>
                  </a:lnTo>
                  <a:lnTo>
                    <a:pt x="1757997" y="823201"/>
                  </a:lnTo>
                  <a:lnTo>
                    <a:pt x="1802688" y="802538"/>
                  </a:lnTo>
                  <a:lnTo>
                    <a:pt x="1846884" y="780846"/>
                  </a:lnTo>
                  <a:lnTo>
                    <a:pt x="1890445" y="758063"/>
                  </a:lnTo>
                  <a:lnTo>
                    <a:pt x="1933270" y="734148"/>
                  </a:lnTo>
                  <a:lnTo>
                    <a:pt x="1975218" y="709041"/>
                  </a:lnTo>
                  <a:lnTo>
                    <a:pt x="2016163" y="682663"/>
                  </a:lnTo>
                  <a:lnTo>
                    <a:pt x="2056003" y="654977"/>
                  </a:lnTo>
                  <a:lnTo>
                    <a:pt x="2094585" y="625906"/>
                  </a:lnTo>
                  <a:lnTo>
                    <a:pt x="2131809" y="595414"/>
                  </a:lnTo>
                  <a:lnTo>
                    <a:pt x="2167547" y="563435"/>
                  </a:lnTo>
                  <a:lnTo>
                    <a:pt x="2201672" y="529907"/>
                  </a:lnTo>
                  <a:lnTo>
                    <a:pt x="2234069" y="494766"/>
                  </a:lnTo>
                  <a:lnTo>
                    <a:pt x="2264600" y="457974"/>
                  </a:lnTo>
                  <a:lnTo>
                    <a:pt x="2293150" y="419455"/>
                  </a:lnTo>
                  <a:lnTo>
                    <a:pt x="2319591" y="379158"/>
                  </a:lnTo>
                  <a:lnTo>
                    <a:pt x="2343810" y="337019"/>
                  </a:lnTo>
                  <a:lnTo>
                    <a:pt x="2365679" y="292989"/>
                  </a:lnTo>
                  <a:lnTo>
                    <a:pt x="2385085" y="247002"/>
                  </a:lnTo>
                  <a:lnTo>
                    <a:pt x="2401887" y="199009"/>
                  </a:lnTo>
                  <a:lnTo>
                    <a:pt x="2412873" y="159181"/>
                  </a:lnTo>
                  <a:lnTo>
                    <a:pt x="2420950" y="119735"/>
                  </a:lnTo>
                  <a:lnTo>
                    <a:pt x="2426182" y="80708"/>
                  </a:lnTo>
                  <a:lnTo>
                    <a:pt x="2428684" y="42164"/>
                  </a:lnTo>
                  <a:close/>
                </a:path>
                <a:path w="8401050" h="2619375">
                  <a:moveTo>
                    <a:pt x="8400859" y="0"/>
                  </a:moveTo>
                  <a:lnTo>
                    <a:pt x="7201344" y="0"/>
                  </a:lnTo>
                  <a:lnTo>
                    <a:pt x="7198042" y="16383"/>
                  </a:lnTo>
                  <a:lnTo>
                    <a:pt x="7197649" y="70180"/>
                  </a:lnTo>
                  <a:lnTo>
                    <a:pt x="7207212" y="119329"/>
                  </a:lnTo>
                  <a:lnTo>
                    <a:pt x="7223582" y="165976"/>
                  </a:lnTo>
                  <a:lnTo>
                    <a:pt x="7264120" y="260375"/>
                  </a:lnTo>
                  <a:lnTo>
                    <a:pt x="7281989" y="312420"/>
                  </a:lnTo>
                  <a:lnTo>
                    <a:pt x="7291260" y="361099"/>
                  </a:lnTo>
                  <a:lnTo>
                    <a:pt x="7294689" y="413588"/>
                  </a:lnTo>
                  <a:lnTo>
                    <a:pt x="7293635" y="468312"/>
                  </a:lnTo>
                  <a:lnTo>
                    <a:pt x="7289419" y="523684"/>
                  </a:lnTo>
                  <a:lnTo>
                    <a:pt x="7283399" y="578078"/>
                  </a:lnTo>
                  <a:lnTo>
                    <a:pt x="7276909" y="629920"/>
                  </a:lnTo>
                  <a:lnTo>
                    <a:pt x="7268997" y="682675"/>
                  </a:lnTo>
                  <a:lnTo>
                    <a:pt x="7260501" y="735774"/>
                  </a:lnTo>
                  <a:lnTo>
                    <a:pt x="7251408" y="789000"/>
                  </a:lnTo>
                  <a:lnTo>
                    <a:pt x="7241730" y="842098"/>
                  </a:lnTo>
                  <a:lnTo>
                    <a:pt x="7231443" y="894842"/>
                  </a:lnTo>
                  <a:lnTo>
                    <a:pt x="7222350" y="939876"/>
                  </a:lnTo>
                  <a:lnTo>
                    <a:pt x="7213536" y="985405"/>
                  </a:lnTo>
                  <a:lnTo>
                    <a:pt x="7205053" y="1031379"/>
                  </a:lnTo>
                  <a:lnTo>
                    <a:pt x="7196963" y="1077747"/>
                  </a:lnTo>
                  <a:lnTo>
                    <a:pt x="7189343" y="1124458"/>
                  </a:lnTo>
                  <a:lnTo>
                    <a:pt x="7182256" y="1171473"/>
                  </a:lnTo>
                  <a:lnTo>
                    <a:pt x="7175779" y="1218755"/>
                  </a:lnTo>
                  <a:lnTo>
                    <a:pt x="7169975" y="1266240"/>
                  </a:lnTo>
                  <a:lnTo>
                    <a:pt x="7164908" y="1313891"/>
                  </a:lnTo>
                  <a:lnTo>
                    <a:pt x="7160654" y="1361655"/>
                  </a:lnTo>
                  <a:lnTo>
                    <a:pt x="7157288" y="1409484"/>
                  </a:lnTo>
                  <a:lnTo>
                    <a:pt x="7154850" y="1457350"/>
                  </a:lnTo>
                  <a:lnTo>
                    <a:pt x="7153440" y="1505178"/>
                  </a:lnTo>
                  <a:lnTo>
                    <a:pt x="7153110" y="1552943"/>
                  </a:lnTo>
                  <a:lnTo>
                    <a:pt x="7153935" y="1600593"/>
                  </a:lnTo>
                  <a:lnTo>
                    <a:pt x="7155980" y="1648079"/>
                  </a:lnTo>
                  <a:lnTo>
                    <a:pt x="7159307" y="1695348"/>
                  </a:lnTo>
                  <a:lnTo>
                    <a:pt x="7163994" y="1742363"/>
                  </a:lnTo>
                  <a:lnTo>
                    <a:pt x="7170102" y="1789061"/>
                  </a:lnTo>
                  <a:lnTo>
                    <a:pt x="7177710" y="1835429"/>
                  </a:lnTo>
                  <a:lnTo>
                    <a:pt x="7186879" y="1881378"/>
                  </a:lnTo>
                  <a:lnTo>
                    <a:pt x="7197687" y="1926894"/>
                  </a:lnTo>
                  <a:lnTo>
                    <a:pt x="7210184" y="1971916"/>
                  </a:lnTo>
                  <a:lnTo>
                    <a:pt x="7224446" y="2016404"/>
                  </a:lnTo>
                  <a:lnTo>
                    <a:pt x="7240549" y="2060308"/>
                  </a:lnTo>
                  <a:lnTo>
                    <a:pt x="7258558" y="2103564"/>
                  </a:lnTo>
                  <a:lnTo>
                    <a:pt x="7278535" y="2146160"/>
                  </a:lnTo>
                  <a:lnTo>
                    <a:pt x="7300557" y="2188019"/>
                  </a:lnTo>
                  <a:lnTo>
                    <a:pt x="7324687" y="2229116"/>
                  </a:lnTo>
                  <a:lnTo>
                    <a:pt x="7350988" y="2269375"/>
                  </a:lnTo>
                  <a:lnTo>
                    <a:pt x="7379538" y="2308783"/>
                  </a:lnTo>
                  <a:lnTo>
                    <a:pt x="7410399" y="2347277"/>
                  </a:lnTo>
                  <a:lnTo>
                    <a:pt x="7443660" y="2384806"/>
                  </a:lnTo>
                  <a:lnTo>
                    <a:pt x="7480173" y="2421331"/>
                  </a:lnTo>
                  <a:lnTo>
                    <a:pt x="7518120" y="2454503"/>
                  </a:lnTo>
                  <a:lnTo>
                    <a:pt x="7557376" y="2484412"/>
                  </a:lnTo>
                  <a:lnTo>
                    <a:pt x="7597864" y="2511107"/>
                  </a:lnTo>
                  <a:lnTo>
                    <a:pt x="7639469" y="2534691"/>
                  </a:lnTo>
                  <a:lnTo>
                    <a:pt x="7682077" y="2555214"/>
                  </a:lnTo>
                  <a:lnTo>
                    <a:pt x="7725613" y="2572753"/>
                  </a:lnTo>
                  <a:lnTo>
                    <a:pt x="7769961" y="2587383"/>
                  </a:lnTo>
                  <a:lnTo>
                    <a:pt x="7815008" y="2599169"/>
                  </a:lnTo>
                  <a:lnTo>
                    <a:pt x="7860678" y="2608186"/>
                  </a:lnTo>
                  <a:lnTo>
                    <a:pt x="7906842" y="2614511"/>
                  </a:lnTo>
                  <a:lnTo>
                    <a:pt x="7953426" y="2618219"/>
                  </a:lnTo>
                  <a:lnTo>
                    <a:pt x="8000301" y="2619375"/>
                  </a:lnTo>
                  <a:lnTo>
                    <a:pt x="8047393" y="2618054"/>
                  </a:lnTo>
                  <a:lnTo>
                    <a:pt x="8094573" y="2614320"/>
                  </a:lnTo>
                  <a:lnTo>
                    <a:pt x="8141754" y="2608262"/>
                  </a:lnTo>
                  <a:lnTo>
                    <a:pt x="8188846" y="2599931"/>
                  </a:lnTo>
                  <a:lnTo>
                    <a:pt x="8235721" y="2589415"/>
                  </a:lnTo>
                  <a:lnTo>
                    <a:pt x="8282292" y="2576779"/>
                  </a:lnTo>
                  <a:lnTo>
                    <a:pt x="8328469" y="2562098"/>
                  </a:lnTo>
                  <a:lnTo>
                    <a:pt x="8400859" y="2530475"/>
                  </a:lnTo>
                  <a:lnTo>
                    <a:pt x="8400859" y="0"/>
                  </a:lnTo>
                  <a:close/>
                </a:path>
              </a:pathLst>
            </a:custGeom>
            <a:solidFill>
              <a:srgbClr val="FFFFFF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81036" cy="981027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65822" y="2397696"/>
            <a:ext cx="3787140" cy="758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-155">
                <a:solidFill>
                  <a:srgbClr val="FFFFFF"/>
                </a:solidFill>
                <a:latin typeface="Trebuchet MS"/>
                <a:cs typeface="Trebuchet MS"/>
              </a:rPr>
              <a:t>Speech-</a:t>
            </a:r>
            <a:r>
              <a:rPr dirty="0" sz="4800" spc="-7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00" spc="-18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800" spc="-484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4800" spc="-88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00" spc="-4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00" spc="-39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4800" spc="-37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48119" y="1514094"/>
            <a:ext cx="4024629" cy="874394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241300" marR="5080" indent="-229235">
              <a:lnSpc>
                <a:spcPct val="90400"/>
              </a:lnSpc>
              <a:spcBef>
                <a:spcPts val="27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The-</a:t>
            </a:r>
            <a:r>
              <a:rPr dirty="0" sz="1500" spc="-85">
                <a:solidFill>
                  <a:srgbClr val="0D2841"/>
                </a:solidFill>
                <a:latin typeface="Trebuchet MS"/>
                <a:cs typeface="Trebuchet MS"/>
              </a:rPr>
              <a:t>art</a:t>
            </a:r>
            <a:r>
              <a:rPr dirty="0" sz="1500" spc="-3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35">
                <a:solidFill>
                  <a:srgbClr val="0D2841"/>
                </a:solidFill>
                <a:latin typeface="Trebuchet MS"/>
                <a:cs typeface="Trebuchet MS"/>
              </a:rPr>
              <a:t>Automatic</a:t>
            </a:r>
            <a:r>
              <a:rPr dirty="0" sz="1500" spc="-3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Speech</a:t>
            </a:r>
            <a:r>
              <a:rPr dirty="0" sz="1500" spc="-8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0D2841"/>
                </a:solidFill>
                <a:latin typeface="Trebuchet MS"/>
                <a:cs typeface="Trebuchet MS"/>
              </a:rPr>
              <a:t>Recognition</a:t>
            </a:r>
            <a:r>
              <a:rPr dirty="0" sz="1500" spc="-9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(ASR) system</a:t>
            </a:r>
            <a:r>
              <a:rPr dirty="0" sz="1500" spc="-11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that</a:t>
            </a:r>
            <a:r>
              <a:rPr dirty="0" sz="1500" spc="-13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0D2841"/>
                </a:solidFill>
                <a:latin typeface="Trebuchet MS"/>
                <a:cs typeface="Trebuchet MS"/>
              </a:rPr>
              <a:t>performs</a:t>
            </a:r>
            <a:r>
              <a:rPr dirty="0" sz="1500" spc="-7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65">
                <a:solidFill>
                  <a:srgbClr val="0D2841"/>
                </a:solidFill>
                <a:latin typeface="Trebuchet MS"/>
                <a:cs typeface="Trebuchet MS"/>
              </a:rPr>
              <a:t>well</a:t>
            </a:r>
            <a:r>
              <a:rPr dirty="0" sz="1500" spc="-2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across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various languages</a:t>
            </a:r>
            <a:r>
              <a:rPr dirty="0" sz="1500" spc="-9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and</a:t>
            </a:r>
            <a:r>
              <a:rPr dirty="0" sz="1500" spc="-14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can</a:t>
            </a:r>
            <a:r>
              <a:rPr dirty="0" sz="1500" spc="-114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also</a:t>
            </a:r>
            <a:r>
              <a:rPr dirty="0" sz="1500" spc="-12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0D2841"/>
                </a:solidFill>
                <a:latin typeface="Trebuchet MS"/>
                <a:cs typeface="Trebuchet MS"/>
              </a:rPr>
              <a:t>detect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 the</a:t>
            </a:r>
            <a:r>
              <a:rPr dirty="0" sz="1500" spc="-8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0D2841"/>
                </a:solidFill>
                <a:latin typeface="Trebuchet MS"/>
                <a:cs typeface="Trebuchet MS"/>
              </a:rPr>
              <a:t>language</a:t>
            </a:r>
            <a:r>
              <a:rPr dirty="0" sz="1500" spc="-16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0D2841"/>
                </a:solidFill>
                <a:latin typeface="Trebuchet MS"/>
                <a:cs typeface="Trebuchet MS"/>
              </a:rPr>
              <a:t>of </a:t>
            </a:r>
            <a:r>
              <a:rPr dirty="0" sz="1500" spc="-45">
                <a:solidFill>
                  <a:srgbClr val="0D2841"/>
                </a:solidFill>
                <a:latin typeface="Trebuchet MS"/>
                <a:cs typeface="Trebuchet MS"/>
              </a:rPr>
              <a:t>the</a:t>
            </a:r>
            <a:r>
              <a:rPr dirty="0" sz="1500" spc="-18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0D2841"/>
                </a:solidFill>
                <a:latin typeface="Trebuchet MS"/>
                <a:cs typeface="Trebuchet MS"/>
              </a:rPr>
              <a:t>input</a:t>
            </a:r>
            <a:r>
              <a:rPr dirty="0" sz="1500" spc="-8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audio.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48119" y="2695780"/>
            <a:ext cx="2661920" cy="69405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500" b="1">
                <a:solidFill>
                  <a:srgbClr val="0D2841"/>
                </a:solidFill>
                <a:latin typeface="Trebuchet MS"/>
                <a:cs typeface="Trebuchet MS"/>
              </a:rPr>
              <a:t>Model</a:t>
            </a:r>
            <a:r>
              <a:rPr dirty="0" sz="1500" spc="-8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0D2841"/>
                </a:solidFill>
                <a:latin typeface="Trebuchet MS"/>
                <a:cs typeface="Trebuchet MS"/>
              </a:rPr>
              <a:t>Used:</a:t>
            </a:r>
            <a:r>
              <a:rPr dirty="0" sz="1500" spc="-9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0D2841"/>
                </a:solidFill>
                <a:latin typeface="Trebuchet MS"/>
                <a:cs typeface="Trebuchet MS"/>
              </a:rPr>
              <a:t>Whisper</a:t>
            </a:r>
            <a:r>
              <a:rPr dirty="0" sz="1500" spc="-12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0D2841"/>
                </a:solidFill>
                <a:latin typeface="Trebuchet MS"/>
                <a:cs typeface="Trebuchet MS"/>
              </a:rPr>
              <a:t>(OpenAI)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1500" spc="-50" b="1">
                <a:solidFill>
                  <a:srgbClr val="0D2841"/>
                </a:solidFill>
                <a:latin typeface="Trebuchet MS"/>
                <a:cs typeface="Trebuchet MS"/>
              </a:rPr>
              <a:t>Pre-trained</a:t>
            </a:r>
            <a:r>
              <a:rPr dirty="0" sz="1500" spc="-7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0D2841"/>
                </a:solidFill>
                <a:latin typeface="Trebuchet MS"/>
                <a:cs typeface="Trebuchet MS"/>
              </a:rPr>
              <a:t>Model</a:t>
            </a:r>
            <a:r>
              <a:rPr dirty="0" sz="1500" spc="-8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0D2841"/>
                </a:solidFill>
                <a:latin typeface="Trebuchet MS"/>
                <a:cs typeface="Trebuchet MS"/>
              </a:rPr>
              <a:t>Options: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48119" y="3363419"/>
            <a:ext cx="4180840" cy="210566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Whisper</a:t>
            </a:r>
            <a:r>
              <a:rPr dirty="0" sz="1500" spc="-114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base:</a:t>
            </a:r>
            <a:r>
              <a:rPr dirty="0" sz="1500" spc="-19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65">
                <a:solidFill>
                  <a:srgbClr val="0D2841"/>
                </a:solidFill>
                <a:latin typeface="Trebuchet MS"/>
                <a:cs typeface="Trebuchet MS"/>
              </a:rPr>
              <a:t>for</a:t>
            </a:r>
            <a:r>
              <a:rPr dirty="0" sz="1500" spc="-114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60">
                <a:solidFill>
                  <a:srgbClr val="0D2841"/>
                </a:solidFill>
                <a:latin typeface="Trebuchet MS"/>
                <a:cs typeface="Trebuchet MS"/>
              </a:rPr>
              <a:t>faster</a:t>
            </a:r>
            <a:r>
              <a:rPr dirty="0" sz="1500" spc="-11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processing</a:t>
            </a:r>
            <a:endParaRPr sz="15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Whisper</a:t>
            </a:r>
            <a:r>
              <a:rPr dirty="0" sz="1500" spc="-8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35">
                <a:solidFill>
                  <a:srgbClr val="0D2841"/>
                </a:solidFill>
                <a:latin typeface="Trebuchet MS"/>
                <a:cs typeface="Trebuchet MS"/>
              </a:rPr>
              <a:t>small:</a:t>
            </a:r>
            <a:r>
              <a:rPr dirty="0" sz="1500" spc="-8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balances</a:t>
            </a:r>
            <a:r>
              <a:rPr dirty="0" sz="1500" spc="-1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speed</a:t>
            </a:r>
            <a:r>
              <a:rPr dirty="0" sz="1500" spc="-12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0D2841"/>
                </a:solidFill>
                <a:latin typeface="Trebuchet MS"/>
                <a:cs typeface="Trebuchet MS"/>
              </a:rPr>
              <a:t>and</a:t>
            </a:r>
            <a:r>
              <a:rPr dirty="0" sz="1500" spc="-12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accuracy</a:t>
            </a:r>
            <a:endParaRPr sz="1500">
              <a:latin typeface="Trebuchet MS"/>
              <a:cs typeface="Trebuchet MS"/>
            </a:endParaRPr>
          </a:p>
          <a:p>
            <a:pPr marL="241300" marR="5080" indent="-229235">
              <a:lnSpc>
                <a:spcPts val="1580"/>
              </a:lnSpc>
              <a:spcBef>
                <a:spcPts val="10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Whisper</a:t>
            </a:r>
            <a:r>
              <a:rPr dirty="0" sz="1500" spc="-11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large:</a:t>
            </a:r>
            <a:r>
              <a:rPr dirty="0" sz="1500" spc="-10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0D2841"/>
                </a:solidFill>
                <a:latin typeface="Trebuchet MS"/>
                <a:cs typeface="Trebuchet MS"/>
              </a:rPr>
              <a:t>offers</a:t>
            </a:r>
            <a:r>
              <a:rPr dirty="0" sz="1500" spc="-11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45">
                <a:solidFill>
                  <a:srgbClr val="0D2841"/>
                </a:solidFill>
                <a:latin typeface="Trebuchet MS"/>
                <a:cs typeface="Trebuchet MS"/>
              </a:rPr>
              <a:t>higher</a:t>
            </a:r>
            <a:r>
              <a:rPr dirty="0" sz="1500" spc="-10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accuracy</a:t>
            </a:r>
            <a:r>
              <a:rPr dirty="0" sz="1500" spc="-13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90">
                <a:solidFill>
                  <a:srgbClr val="0D2841"/>
                </a:solidFill>
                <a:latin typeface="Trebuchet MS"/>
                <a:cs typeface="Trebuchet MS"/>
              </a:rPr>
              <a:t>at</a:t>
            </a:r>
            <a:r>
              <a:rPr dirty="0" sz="1500" spc="-8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the</a:t>
            </a:r>
            <a:r>
              <a:rPr dirty="0" sz="1500" spc="-9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20">
                <a:solidFill>
                  <a:srgbClr val="0D2841"/>
                </a:solidFill>
                <a:latin typeface="Trebuchet MS"/>
                <a:cs typeface="Trebuchet MS"/>
              </a:rPr>
              <a:t>cost </a:t>
            </a:r>
            <a:r>
              <a:rPr dirty="0" sz="1500" spc="-50">
                <a:solidFill>
                  <a:srgbClr val="0D2841"/>
                </a:solidFill>
                <a:latin typeface="Trebuchet MS"/>
                <a:cs typeface="Trebuchet MS"/>
              </a:rPr>
              <a:t>of</a:t>
            </a:r>
            <a:r>
              <a:rPr dirty="0" sz="1500" spc="-15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speed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500" b="1">
                <a:solidFill>
                  <a:srgbClr val="0D2841"/>
                </a:solidFill>
                <a:latin typeface="Trebuchet MS"/>
                <a:cs typeface="Trebuchet MS"/>
              </a:rPr>
              <a:t>Use</a:t>
            </a:r>
            <a:r>
              <a:rPr dirty="0" sz="1500" spc="-13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70" b="1">
                <a:solidFill>
                  <a:srgbClr val="0D2841"/>
                </a:solidFill>
                <a:latin typeface="Trebuchet MS"/>
                <a:cs typeface="Trebuchet MS"/>
              </a:rPr>
              <a:t>Case</a:t>
            </a:r>
            <a:r>
              <a:rPr dirty="0" sz="1500" spc="-130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5" b="1">
                <a:solidFill>
                  <a:srgbClr val="0D2841"/>
                </a:solidFill>
                <a:latin typeface="Trebuchet MS"/>
                <a:cs typeface="Trebuchet MS"/>
              </a:rPr>
              <a:t>in</a:t>
            </a:r>
            <a:r>
              <a:rPr dirty="0" sz="1500" spc="-85" b="1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0D2841"/>
                </a:solidFill>
                <a:latin typeface="Trebuchet MS"/>
                <a:cs typeface="Trebuchet MS"/>
              </a:rPr>
              <a:t>Project:</a:t>
            </a:r>
            <a:endParaRPr sz="1500">
              <a:latin typeface="Trebuchet MS"/>
              <a:cs typeface="Trebuchet MS"/>
            </a:endParaRPr>
          </a:p>
          <a:p>
            <a:pPr marL="241300" indent="-228600">
              <a:lnSpc>
                <a:spcPts val="1725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500" spc="-50">
                <a:solidFill>
                  <a:srgbClr val="0D2841"/>
                </a:solidFill>
                <a:latin typeface="Trebuchet MS"/>
                <a:cs typeface="Trebuchet MS"/>
              </a:rPr>
              <a:t>Transcribing</a:t>
            </a:r>
            <a:r>
              <a:rPr dirty="0" sz="1500" spc="-9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audio</a:t>
            </a:r>
            <a:r>
              <a:rPr dirty="0" sz="1500" spc="-12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45">
                <a:solidFill>
                  <a:srgbClr val="0D2841"/>
                </a:solidFill>
                <a:latin typeface="Trebuchet MS"/>
                <a:cs typeface="Trebuchet MS"/>
              </a:rPr>
              <a:t>files</a:t>
            </a:r>
            <a:r>
              <a:rPr dirty="0" sz="1500" spc="-9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0D2841"/>
                </a:solidFill>
                <a:latin typeface="Trebuchet MS"/>
                <a:cs typeface="Trebuchet MS"/>
              </a:rPr>
              <a:t>into</a:t>
            </a:r>
            <a:r>
              <a:rPr dirty="0" sz="1500" spc="-114">
                <a:solidFill>
                  <a:srgbClr val="0D2841"/>
                </a:solidFill>
                <a:latin typeface="Trebuchet MS"/>
                <a:cs typeface="Trebuchet MS"/>
              </a:rPr>
              <a:t> text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65">
                <a:solidFill>
                  <a:srgbClr val="0D2841"/>
                </a:solidFill>
                <a:latin typeface="Trebuchet MS"/>
                <a:cs typeface="Trebuchet MS"/>
              </a:rPr>
              <a:t>for</a:t>
            </a:r>
            <a:r>
              <a:rPr dirty="0" sz="1500" spc="-1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emotion</a:t>
            </a:r>
            <a:endParaRPr sz="1500">
              <a:latin typeface="Trebuchet MS"/>
              <a:cs typeface="Trebuchet MS"/>
            </a:endParaRPr>
          </a:p>
          <a:p>
            <a:pPr marL="241300">
              <a:lnSpc>
                <a:spcPts val="1725"/>
              </a:lnSpc>
            </a:pPr>
            <a:r>
              <a:rPr dirty="0" sz="1500" spc="-55">
                <a:solidFill>
                  <a:srgbClr val="0D2841"/>
                </a:solidFill>
                <a:latin typeface="Trebuchet MS"/>
                <a:cs typeface="Trebuchet MS"/>
              </a:rPr>
              <a:t>detection,</a:t>
            </a:r>
            <a:r>
              <a:rPr dirty="0" sz="1500" spc="-7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0D2841"/>
                </a:solidFill>
                <a:latin typeface="Trebuchet MS"/>
                <a:cs typeface="Trebuchet MS"/>
              </a:rPr>
              <a:t>translation,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0D2841"/>
                </a:solidFill>
                <a:latin typeface="Trebuchet MS"/>
                <a:cs typeface="Trebuchet MS"/>
              </a:rPr>
              <a:t>and</a:t>
            </a:r>
            <a:r>
              <a:rPr dirty="0" sz="1500" spc="-10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0D2841"/>
                </a:solidFill>
                <a:latin typeface="Trebuchet MS"/>
                <a:cs typeface="Trebuchet MS"/>
              </a:rPr>
              <a:t>further</a:t>
            </a:r>
            <a:r>
              <a:rPr dirty="0" sz="1500" spc="-65">
                <a:solidFill>
                  <a:srgbClr val="0D2841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0D2841"/>
                </a:solidFill>
                <a:latin typeface="Trebuchet MS"/>
                <a:cs typeface="Trebuchet MS"/>
              </a:rPr>
              <a:t>processing.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827" y="244474"/>
            <a:ext cx="4747260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-120"/>
              <a:t>Machine</a:t>
            </a:r>
            <a:r>
              <a:rPr dirty="0" sz="4550" spc="-455"/>
              <a:t> </a:t>
            </a:r>
            <a:r>
              <a:rPr dirty="0" sz="4550" spc="-220"/>
              <a:t>Translation</a:t>
            </a:r>
            <a:endParaRPr sz="4550"/>
          </a:p>
        </p:txBody>
      </p:sp>
      <p:grpSp>
        <p:nvGrpSpPr>
          <p:cNvPr id="3" name="object 3" descr=""/>
          <p:cNvGrpSpPr/>
          <p:nvPr/>
        </p:nvGrpSpPr>
        <p:grpSpPr>
          <a:xfrm>
            <a:off x="553770" y="1657942"/>
            <a:ext cx="11017885" cy="73025"/>
            <a:chOff x="553770" y="1657942"/>
            <a:chExt cx="11017885" cy="73025"/>
          </a:xfrm>
        </p:grpSpPr>
        <p:sp>
          <p:nvSpPr>
            <p:cNvPr id="4" name="object 4" descr=""/>
            <p:cNvSpPr/>
            <p:nvPr/>
          </p:nvSpPr>
          <p:spPr>
            <a:xfrm>
              <a:off x="566728" y="1677425"/>
              <a:ext cx="10998835" cy="31115"/>
            </a:xfrm>
            <a:custGeom>
              <a:avLst/>
              <a:gdLst/>
              <a:ahLst/>
              <a:cxnLst/>
              <a:rect l="l" t="t" r="r" b="b"/>
              <a:pathLst>
                <a:path w="10998835" h="31114">
                  <a:moveTo>
                    <a:pt x="3990629" y="26415"/>
                  </a:moveTo>
                  <a:lnTo>
                    <a:pt x="3446092" y="26415"/>
                  </a:lnTo>
                  <a:lnTo>
                    <a:pt x="3462324" y="27177"/>
                  </a:lnTo>
                  <a:lnTo>
                    <a:pt x="3461057" y="27177"/>
                  </a:lnTo>
                  <a:lnTo>
                    <a:pt x="3512686" y="28828"/>
                  </a:lnTo>
                  <a:lnTo>
                    <a:pt x="3570214" y="29972"/>
                  </a:lnTo>
                  <a:lnTo>
                    <a:pt x="3672945" y="30861"/>
                  </a:lnTo>
                  <a:lnTo>
                    <a:pt x="3729141" y="30861"/>
                  </a:lnTo>
                  <a:lnTo>
                    <a:pt x="3840322" y="29972"/>
                  </a:lnTo>
                  <a:lnTo>
                    <a:pt x="3886867" y="29083"/>
                  </a:lnTo>
                  <a:lnTo>
                    <a:pt x="3887916" y="29083"/>
                  </a:lnTo>
                  <a:lnTo>
                    <a:pt x="3938317" y="27939"/>
                  </a:lnTo>
                  <a:lnTo>
                    <a:pt x="3939670" y="27939"/>
                  </a:lnTo>
                  <a:lnTo>
                    <a:pt x="3990629" y="26415"/>
                  </a:lnTo>
                  <a:close/>
                </a:path>
                <a:path w="10998835" h="31114">
                  <a:moveTo>
                    <a:pt x="8450009" y="28828"/>
                  </a:moveTo>
                  <a:lnTo>
                    <a:pt x="3900165" y="28828"/>
                  </a:lnTo>
                  <a:lnTo>
                    <a:pt x="3886867" y="29083"/>
                  </a:lnTo>
                  <a:lnTo>
                    <a:pt x="8505261" y="29083"/>
                  </a:lnTo>
                  <a:lnTo>
                    <a:pt x="8450009" y="28828"/>
                  </a:lnTo>
                  <a:close/>
                </a:path>
                <a:path w="10998835" h="31114">
                  <a:moveTo>
                    <a:pt x="8939686" y="24891"/>
                  </a:moveTo>
                  <a:lnTo>
                    <a:pt x="8170338" y="24891"/>
                  </a:lnTo>
                  <a:lnTo>
                    <a:pt x="8282280" y="27177"/>
                  </a:lnTo>
                  <a:lnTo>
                    <a:pt x="8450009" y="28828"/>
                  </a:lnTo>
                  <a:lnTo>
                    <a:pt x="8670874" y="28828"/>
                  </a:lnTo>
                  <a:lnTo>
                    <a:pt x="8870043" y="26415"/>
                  </a:lnTo>
                  <a:lnTo>
                    <a:pt x="8871222" y="26415"/>
                  </a:lnTo>
                  <a:lnTo>
                    <a:pt x="8917575" y="25400"/>
                  </a:lnTo>
                  <a:lnTo>
                    <a:pt x="8939686" y="24891"/>
                  </a:lnTo>
                  <a:close/>
                </a:path>
                <a:path w="10998835" h="31114">
                  <a:moveTo>
                    <a:pt x="6969864" y="25908"/>
                  </a:moveTo>
                  <a:lnTo>
                    <a:pt x="6966417" y="25908"/>
                  </a:lnTo>
                  <a:lnTo>
                    <a:pt x="6950883" y="26415"/>
                  </a:lnTo>
                  <a:lnTo>
                    <a:pt x="6760943" y="26415"/>
                  </a:lnTo>
                  <a:lnTo>
                    <a:pt x="6769220" y="26924"/>
                  </a:lnTo>
                  <a:lnTo>
                    <a:pt x="6770451" y="26924"/>
                  </a:lnTo>
                  <a:lnTo>
                    <a:pt x="6796858" y="27939"/>
                  </a:lnTo>
                  <a:lnTo>
                    <a:pt x="6834113" y="28448"/>
                  </a:lnTo>
                  <a:lnTo>
                    <a:pt x="6875433" y="27939"/>
                  </a:lnTo>
                  <a:lnTo>
                    <a:pt x="6880156" y="27939"/>
                  </a:lnTo>
                  <a:lnTo>
                    <a:pt x="6969864" y="25908"/>
                  </a:lnTo>
                  <a:close/>
                </a:path>
                <a:path w="10998835" h="31114">
                  <a:moveTo>
                    <a:pt x="1119947" y="21716"/>
                  </a:moveTo>
                  <a:lnTo>
                    <a:pt x="697122" y="21716"/>
                  </a:lnTo>
                  <a:lnTo>
                    <a:pt x="784644" y="25908"/>
                  </a:lnTo>
                  <a:lnTo>
                    <a:pt x="786153" y="25908"/>
                  </a:lnTo>
                  <a:lnTo>
                    <a:pt x="827770" y="27177"/>
                  </a:lnTo>
                  <a:lnTo>
                    <a:pt x="819282" y="27177"/>
                  </a:lnTo>
                  <a:lnTo>
                    <a:pt x="886528" y="28194"/>
                  </a:lnTo>
                  <a:lnTo>
                    <a:pt x="934687" y="27939"/>
                  </a:lnTo>
                  <a:lnTo>
                    <a:pt x="981964" y="26924"/>
                  </a:lnTo>
                  <a:lnTo>
                    <a:pt x="1026077" y="25400"/>
                  </a:lnTo>
                  <a:lnTo>
                    <a:pt x="1027137" y="25400"/>
                  </a:lnTo>
                  <a:lnTo>
                    <a:pt x="1079445" y="22860"/>
                  </a:lnTo>
                  <a:lnTo>
                    <a:pt x="1119947" y="21716"/>
                  </a:lnTo>
                  <a:close/>
                </a:path>
                <a:path w="10998835" h="31114">
                  <a:moveTo>
                    <a:pt x="1467480" y="26415"/>
                  </a:moveTo>
                  <a:lnTo>
                    <a:pt x="1310716" y="26415"/>
                  </a:lnTo>
                  <a:lnTo>
                    <a:pt x="1346686" y="27177"/>
                  </a:lnTo>
                  <a:lnTo>
                    <a:pt x="1590223" y="27939"/>
                  </a:lnTo>
                  <a:lnTo>
                    <a:pt x="1399590" y="27939"/>
                  </a:lnTo>
                  <a:lnTo>
                    <a:pt x="1467480" y="26415"/>
                  </a:lnTo>
                  <a:close/>
                </a:path>
                <a:path w="10998835" h="31114">
                  <a:moveTo>
                    <a:pt x="4471340" y="26415"/>
                  </a:moveTo>
                  <a:lnTo>
                    <a:pt x="4327440" y="26415"/>
                  </a:lnTo>
                  <a:lnTo>
                    <a:pt x="4354752" y="27177"/>
                  </a:lnTo>
                  <a:lnTo>
                    <a:pt x="4448685" y="27939"/>
                  </a:lnTo>
                  <a:lnTo>
                    <a:pt x="4401252" y="27939"/>
                  </a:lnTo>
                  <a:lnTo>
                    <a:pt x="4471340" y="26415"/>
                  </a:lnTo>
                  <a:close/>
                </a:path>
                <a:path w="10998835" h="31114">
                  <a:moveTo>
                    <a:pt x="1504562" y="24891"/>
                  </a:moveTo>
                  <a:lnTo>
                    <a:pt x="1262044" y="24891"/>
                  </a:lnTo>
                  <a:lnTo>
                    <a:pt x="1308601" y="26415"/>
                  </a:lnTo>
                  <a:lnTo>
                    <a:pt x="1473642" y="26415"/>
                  </a:lnTo>
                  <a:lnTo>
                    <a:pt x="1504562" y="24891"/>
                  </a:lnTo>
                  <a:close/>
                </a:path>
                <a:path w="10998835" h="31114">
                  <a:moveTo>
                    <a:pt x="3435272" y="25908"/>
                  </a:moveTo>
                  <a:lnTo>
                    <a:pt x="1490111" y="25908"/>
                  </a:lnTo>
                  <a:lnTo>
                    <a:pt x="1467480" y="26415"/>
                  </a:lnTo>
                  <a:lnTo>
                    <a:pt x="3446092" y="26415"/>
                  </a:lnTo>
                  <a:lnTo>
                    <a:pt x="3435272" y="25908"/>
                  </a:lnTo>
                  <a:close/>
                </a:path>
                <a:path w="10998835" h="31114">
                  <a:moveTo>
                    <a:pt x="4309232" y="25908"/>
                  </a:moveTo>
                  <a:lnTo>
                    <a:pt x="4003592" y="25908"/>
                  </a:lnTo>
                  <a:lnTo>
                    <a:pt x="3990629" y="26415"/>
                  </a:lnTo>
                  <a:lnTo>
                    <a:pt x="4327440" y="26415"/>
                  </a:lnTo>
                  <a:lnTo>
                    <a:pt x="4309232" y="25908"/>
                  </a:lnTo>
                  <a:close/>
                </a:path>
                <a:path w="10998835" h="31114">
                  <a:moveTo>
                    <a:pt x="6752666" y="25908"/>
                  </a:moveTo>
                  <a:lnTo>
                    <a:pt x="4480532" y="25908"/>
                  </a:lnTo>
                  <a:lnTo>
                    <a:pt x="4471340" y="26415"/>
                  </a:lnTo>
                  <a:lnTo>
                    <a:pt x="6760943" y="26415"/>
                  </a:lnTo>
                  <a:lnTo>
                    <a:pt x="6752666" y="25908"/>
                  </a:lnTo>
                  <a:close/>
                </a:path>
                <a:path w="10998835" h="31114">
                  <a:moveTo>
                    <a:pt x="3099196" y="24891"/>
                  </a:moveTo>
                  <a:lnTo>
                    <a:pt x="2972000" y="24891"/>
                  </a:lnTo>
                  <a:lnTo>
                    <a:pt x="2985653" y="25400"/>
                  </a:lnTo>
                  <a:lnTo>
                    <a:pt x="3065668" y="25908"/>
                  </a:lnTo>
                  <a:lnTo>
                    <a:pt x="3038017" y="25908"/>
                  </a:lnTo>
                  <a:lnTo>
                    <a:pt x="3099196" y="24891"/>
                  </a:lnTo>
                  <a:close/>
                </a:path>
                <a:path w="10998835" h="31114">
                  <a:moveTo>
                    <a:pt x="4029517" y="24891"/>
                  </a:moveTo>
                  <a:lnTo>
                    <a:pt x="3415744" y="24891"/>
                  </a:lnTo>
                  <a:lnTo>
                    <a:pt x="3423746" y="25400"/>
                  </a:lnTo>
                  <a:lnTo>
                    <a:pt x="3424451" y="25400"/>
                  </a:lnTo>
                  <a:lnTo>
                    <a:pt x="3435272" y="25908"/>
                  </a:lnTo>
                  <a:lnTo>
                    <a:pt x="4003592" y="25908"/>
                  </a:lnTo>
                  <a:lnTo>
                    <a:pt x="4029517" y="24891"/>
                  </a:lnTo>
                  <a:close/>
                </a:path>
                <a:path w="10998835" h="31114">
                  <a:moveTo>
                    <a:pt x="4498916" y="24891"/>
                  </a:moveTo>
                  <a:lnTo>
                    <a:pt x="4285362" y="24891"/>
                  </a:lnTo>
                  <a:lnTo>
                    <a:pt x="4309232" y="25908"/>
                  </a:lnTo>
                  <a:lnTo>
                    <a:pt x="4480532" y="25908"/>
                  </a:lnTo>
                  <a:lnTo>
                    <a:pt x="4498916" y="24891"/>
                  </a:lnTo>
                  <a:close/>
                </a:path>
                <a:path w="10998835" h="31114">
                  <a:moveTo>
                    <a:pt x="6997485" y="24891"/>
                  </a:moveTo>
                  <a:lnTo>
                    <a:pt x="6736112" y="24891"/>
                  </a:lnTo>
                  <a:lnTo>
                    <a:pt x="6752666" y="25908"/>
                  </a:lnTo>
                  <a:lnTo>
                    <a:pt x="6966417" y="25908"/>
                  </a:lnTo>
                  <a:lnTo>
                    <a:pt x="6997485" y="24891"/>
                  </a:lnTo>
                  <a:close/>
                </a:path>
                <a:path w="10998835" h="31114">
                  <a:moveTo>
                    <a:pt x="2345877" y="24891"/>
                  </a:moveTo>
                  <a:lnTo>
                    <a:pt x="2286253" y="24891"/>
                  </a:lnTo>
                  <a:lnTo>
                    <a:pt x="2316898" y="25019"/>
                  </a:lnTo>
                  <a:lnTo>
                    <a:pt x="2345877" y="24891"/>
                  </a:lnTo>
                  <a:close/>
                </a:path>
                <a:path w="10998835" h="31114">
                  <a:moveTo>
                    <a:pt x="5345302" y="24891"/>
                  </a:moveTo>
                  <a:lnTo>
                    <a:pt x="5299002" y="24891"/>
                  </a:lnTo>
                  <a:lnTo>
                    <a:pt x="5323176" y="25019"/>
                  </a:lnTo>
                  <a:lnTo>
                    <a:pt x="5345302" y="24891"/>
                  </a:lnTo>
                  <a:close/>
                </a:path>
                <a:path w="10998835" h="31114">
                  <a:moveTo>
                    <a:pt x="9824828" y="24891"/>
                  </a:moveTo>
                  <a:lnTo>
                    <a:pt x="9639274" y="24891"/>
                  </a:lnTo>
                  <a:lnTo>
                    <a:pt x="9659174" y="25019"/>
                  </a:lnTo>
                  <a:lnTo>
                    <a:pt x="9771900" y="25019"/>
                  </a:lnTo>
                  <a:lnTo>
                    <a:pt x="9824828" y="24891"/>
                  </a:lnTo>
                  <a:close/>
                </a:path>
                <a:path w="10998835" h="31114">
                  <a:moveTo>
                    <a:pt x="1564529" y="21716"/>
                  </a:moveTo>
                  <a:lnTo>
                    <a:pt x="1152391" y="21716"/>
                  </a:lnTo>
                  <a:lnTo>
                    <a:pt x="1211913" y="23240"/>
                  </a:lnTo>
                  <a:lnTo>
                    <a:pt x="1210897" y="23240"/>
                  </a:lnTo>
                  <a:lnTo>
                    <a:pt x="1262173" y="24891"/>
                  </a:lnTo>
                  <a:lnTo>
                    <a:pt x="1246525" y="24384"/>
                  </a:lnTo>
                  <a:lnTo>
                    <a:pt x="1514869" y="24384"/>
                  </a:lnTo>
                  <a:lnTo>
                    <a:pt x="1545789" y="22860"/>
                  </a:lnTo>
                  <a:lnTo>
                    <a:pt x="1564529" y="21716"/>
                  </a:lnTo>
                  <a:close/>
                </a:path>
                <a:path w="10998835" h="31114">
                  <a:moveTo>
                    <a:pt x="2216660" y="24384"/>
                  </a:moveTo>
                  <a:lnTo>
                    <a:pt x="1514869" y="24384"/>
                  </a:lnTo>
                  <a:lnTo>
                    <a:pt x="1504562" y="24891"/>
                  </a:lnTo>
                  <a:lnTo>
                    <a:pt x="2268591" y="24891"/>
                  </a:lnTo>
                  <a:lnTo>
                    <a:pt x="2216660" y="24384"/>
                  </a:lnTo>
                  <a:close/>
                </a:path>
                <a:path w="10998835" h="31114">
                  <a:moveTo>
                    <a:pt x="2958347" y="24384"/>
                  </a:moveTo>
                  <a:lnTo>
                    <a:pt x="2416048" y="24384"/>
                  </a:lnTo>
                  <a:lnTo>
                    <a:pt x="2361127" y="24891"/>
                  </a:lnTo>
                  <a:lnTo>
                    <a:pt x="2972000" y="24891"/>
                  </a:lnTo>
                  <a:lnTo>
                    <a:pt x="2958347" y="24384"/>
                  </a:lnTo>
                  <a:close/>
                </a:path>
                <a:path w="10998835" h="31114">
                  <a:moveTo>
                    <a:pt x="3407741" y="24384"/>
                  </a:moveTo>
                  <a:lnTo>
                    <a:pt x="3114221" y="24384"/>
                  </a:lnTo>
                  <a:lnTo>
                    <a:pt x="3099196" y="24891"/>
                  </a:lnTo>
                  <a:lnTo>
                    <a:pt x="3415744" y="24891"/>
                  </a:lnTo>
                  <a:lnTo>
                    <a:pt x="3407741" y="24384"/>
                  </a:lnTo>
                  <a:close/>
                </a:path>
                <a:path w="10998835" h="31114">
                  <a:moveTo>
                    <a:pt x="4273427" y="24384"/>
                  </a:moveTo>
                  <a:lnTo>
                    <a:pt x="4040087" y="24384"/>
                  </a:lnTo>
                  <a:lnTo>
                    <a:pt x="4030314" y="24891"/>
                  </a:lnTo>
                  <a:lnTo>
                    <a:pt x="4285362" y="24891"/>
                  </a:lnTo>
                  <a:lnTo>
                    <a:pt x="4273427" y="24384"/>
                  </a:lnTo>
                  <a:close/>
                </a:path>
                <a:path w="10998835" h="31114">
                  <a:moveTo>
                    <a:pt x="5223037" y="24384"/>
                  </a:moveTo>
                  <a:lnTo>
                    <a:pt x="4508108" y="24384"/>
                  </a:lnTo>
                  <a:lnTo>
                    <a:pt x="4498916" y="24891"/>
                  </a:lnTo>
                  <a:lnTo>
                    <a:pt x="5292090" y="24891"/>
                  </a:lnTo>
                  <a:lnTo>
                    <a:pt x="5223037" y="24384"/>
                  </a:lnTo>
                  <a:close/>
                </a:path>
                <a:path w="10998835" h="31114">
                  <a:moveTo>
                    <a:pt x="6727835" y="24384"/>
                  </a:moveTo>
                  <a:lnTo>
                    <a:pt x="5391125" y="24384"/>
                  </a:lnTo>
                  <a:lnTo>
                    <a:pt x="5359528" y="24891"/>
                  </a:lnTo>
                  <a:lnTo>
                    <a:pt x="6736112" y="24891"/>
                  </a:lnTo>
                  <a:lnTo>
                    <a:pt x="6727835" y="24384"/>
                  </a:lnTo>
                  <a:close/>
                </a:path>
                <a:path w="10998835" h="31114">
                  <a:moveTo>
                    <a:pt x="8149989" y="24384"/>
                  </a:moveTo>
                  <a:lnTo>
                    <a:pt x="7013019" y="24384"/>
                  </a:lnTo>
                  <a:lnTo>
                    <a:pt x="6997485" y="24891"/>
                  </a:lnTo>
                  <a:lnTo>
                    <a:pt x="8170338" y="24891"/>
                  </a:lnTo>
                  <a:lnTo>
                    <a:pt x="8149989" y="24384"/>
                  </a:lnTo>
                  <a:close/>
                </a:path>
                <a:path w="10998835" h="31114">
                  <a:moveTo>
                    <a:pt x="9559673" y="24384"/>
                  </a:moveTo>
                  <a:lnTo>
                    <a:pt x="8961441" y="24384"/>
                  </a:lnTo>
                  <a:lnTo>
                    <a:pt x="8939686" y="24891"/>
                  </a:lnTo>
                  <a:lnTo>
                    <a:pt x="9639274" y="24891"/>
                  </a:lnTo>
                  <a:lnTo>
                    <a:pt x="9559673" y="24384"/>
                  </a:lnTo>
                  <a:close/>
                </a:path>
                <a:path w="10998835" h="31114">
                  <a:moveTo>
                    <a:pt x="10591823" y="21716"/>
                  </a:moveTo>
                  <a:lnTo>
                    <a:pt x="9411967" y="21716"/>
                  </a:lnTo>
                  <a:lnTo>
                    <a:pt x="9545608" y="24002"/>
                  </a:lnTo>
                  <a:lnTo>
                    <a:pt x="9547922" y="24002"/>
                  </a:lnTo>
                  <a:lnTo>
                    <a:pt x="9620094" y="24891"/>
                  </a:lnTo>
                  <a:lnTo>
                    <a:pt x="9843287" y="24891"/>
                  </a:lnTo>
                  <a:lnTo>
                    <a:pt x="9910867" y="24384"/>
                  </a:lnTo>
                  <a:lnTo>
                    <a:pt x="10032201" y="23240"/>
                  </a:lnTo>
                  <a:lnTo>
                    <a:pt x="10515894" y="22860"/>
                  </a:lnTo>
                  <a:lnTo>
                    <a:pt x="10540367" y="22478"/>
                  </a:lnTo>
                  <a:lnTo>
                    <a:pt x="10539113" y="22478"/>
                  </a:lnTo>
                  <a:lnTo>
                    <a:pt x="10591823" y="21716"/>
                  </a:lnTo>
                  <a:close/>
                </a:path>
                <a:path w="10998835" h="31114">
                  <a:moveTo>
                    <a:pt x="2631620" y="20827"/>
                  </a:moveTo>
                  <a:lnTo>
                    <a:pt x="2029270" y="20827"/>
                  </a:lnTo>
                  <a:lnTo>
                    <a:pt x="2183810" y="24002"/>
                  </a:lnTo>
                  <a:lnTo>
                    <a:pt x="2216660" y="24384"/>
                  </a:lnTo>
                  <a:lnTo>
                    <a:pt x="2419342" y="24384"/>
                  </a:lnTo>
                  <a:lnTo>
                    <a:pt x="2524578" y="22860"/>
                  </a:lnTo>
                  <a:lnTo>
                    <a:pt x="2631620" y="20827"/>
                  </a:lnTo>
                  <a:close/>
                </a:path>
                <a:path w="10998835" h="31114">
                  <a:moveTo>
                    <a:pt x="3231213" y="20065"/>
                  </a:moveTo>
                  <a:lnTo>
                    <a:pt x="2835815" y="20065"/>
                  </a:lnTo>
                  <a:lnTo>
                    <a:pt x="2862942" y="20827"/>
                  </a:lnTo>
                  <a:lnTo>
                    <a:pt x="2867071" y="20827"/>
                  </a:lnTo>
                  <a:lnTo>
                    <a:pt x="2958347" y="24384"/>
                  </a:lnTo>
                  <a:lnTo>
                    <a:pt x="3114221" y="24384"/>
                  </a:lnTo>
                  <a:lnTo>
                    <a:pt x="3184745" y="21716"/>
                  </a:lnTo>
                  <a:lnTo>
                    <a:pt x="3182738" y="21716"/>
                  </a:lnTo>
                  <a:lnTo>
                    <a:pt x="3231213" y="20065"/>
                  </a:lnTo>
                  <a:close/>
                </a:path>
                <a:path w="10998835" h="31114">
                  <a:moveTo>
                    <a:pt x="3815657" y="19303"/>
                  </a:moveTo>
                  <a:lnTo>
                    <a:pt x="3291998" y="19303"/>
                  </a:lnTo>
                  <a:lnTo>
                    <a:pt x="3339760" y="20065"/>
                  </a:lnTo>
                  <a:lnTo>
                    <a:pt x="3334058" y="20065"/>
                  </a:lnTo>
                  <a:lnTo>
                    <a:pt x="3407741" y="24384"/>
                  </a:lnTo>
                  <a:lnTo>
                    <a:pt x="4040087" y="24384"/>
                  </a:lnTo>
                  <a:lnTo>
                    <a:pt x="4047417" y="24002"/>
                  </a:lnTo>
                  <a:lnTo>
                    <a:pt x="4043851" y="24002"/>
                  </a:lnTo>
                  <a:lnTo>
                    <a:pt x="3937893" y="22860"/>
                  </a:lnTo>
                  <a:lnTo>
                    <a:pt x="3890879" y="21716"/>
                  </a:lnTo>
                  <a:lnTo>
                    <a:pt x="3888052" y="21716"/>
                  </a:lnTo>
                  <a:lnTo>
                    <a:pt x="3815657" y="19303"/>
                  </a:lnTo>
                  <a:close/>
                </a:path>
                <a:path w="10998835" h="31114">
                  <a:moveTo>
                    <a:pt x="4708080" y="17652"/>
                  </a:moveTo>
                  <a:lnTo>
                    <a:pt x="4372923" y="17652"/>
                  </a:lnTo>
                  <a:lnTo>
                    <a:pt x="4321741" y="19303"/>
                  </a:lnTo>
                  <a:lnTo>
                    <a:pt x="4322642" y="19303"/>
                  </a:lnTo>
                  <a:lnTo>
                    <a:pt x="4197304" y="22478"/>
                  </a:lnTo>
                  <a:lnTo>
                    <a:pt x="4224855" y="22478"/>
                  </a:lnTo>
                  <a:lnTo>
                    <a:pt x="4264823" y="24002"/>
                  </a:lnTo>
                  <a:lnTo>
                    <a:pt x="4264476" y="24002"/>
                  </a:lnTo>
                  <a:lnTo>
                    <a:pt x="4273427" y="24384"/>
                  </a:lnTo>
                  <a:lnTo>
                    <a:pt x="4508108" y="24384"/>
                  </a:lnTo>
                  <a:lnTo>
                    <a:pt x="4572452" y="20827"/>
                  </a:lnTo>
                  <a:lnTo>
                    <a:pt x="4614258" y="19303"/>
                  </a:lnTo>
                  <a:lnTo>
                    <a:pt x="4653904" y="18541"/>
                  </a:lnTo>
                  <a:lnTo>
                    <a:pt x="4837934" y="18541"/>
                  </a:lnTo>
                  <a:lnTo>
                    <a:pt x="4708080" y="17652"/>
                  </a:lnTo>
                  <a:close/>
                </a:path>
                <a:path w="10998835" h="31114">
                  <a:moveTo>
                    <a:pt x="5531576" y="20065"/>
                  </a:moveTo>
                  <a:lnTo>
                    <a:pt x="4950267" y="20065"/>
                  </a:lnTo>
                  <a:lnTo>
                    <a:pt x="5119574" y="22860"/>
                  </a:lnTo>
                  <a:lnTo>
                    <a:pt x="5223037" y="24384"/>
                  </a:lnTo>
                  <a:lnTo>
                    <a:pt x="5391125" y="24384"/>
                  </a:lnTo>
                  <a:lnTo>
                    <a:pt x="5414822" y="24002"/>
                  </a:lnTo>
                  <a:lnTo>
                    <a:pt x="5410352" y="24002"/>
                  </a:lnTo>
                  <a:lnTo>
                    <a:pt x="5472064" y="21716"/>
                  </a:lnTo>
                  <a:lnTo>
                    <a:pt x="5469348" y="21716"/>
                  </a:lnTo>
                  <a:lnTo>
                    <a:pt x="5531576" y="20065"/>
                  </a:lnTo>
                  <a:close/>
                </a:path>
                <a:path w="10998835" h="31114">
                  <a:moveTo>
                    <a:pt x="7126732" y="20827"/>
                  </a:moveTo>
                  <a:lnTo>
                    <a:pt x="6625370" y="20827"/>
                  </a:lnTo>
                  <a:lnTo>
                    <a:pt x="6674672" y="21716"/>
                  </a:lnTo>
                  <a:lnTo>
                    <a:pt x="6671166" y="21716"/>
                  </a:lnTo>
                  <a:lnTo>
                    <a:pt x="6703005" y="22860"/>
                  </a:lnTo>
                  <a:lnTo>
                    <a:pt x="6727835" y="24384"/>
                  </a:lnTo>
                  <a:lnTo>
                    <a:pt x="7013019" y="24384"/>
                  </a:lnTo>
                  <a:lnTo>
                    <a:pt x="7126732" y="20827"/>
                  </a:lnTo>
                  <a:close/>
                </a:path>
                <a:path w="10998835" h="31114">
                  <a:moveTo>
                    <a:pt x="9066538" y="20827"/>
                  </a:moveTo>
                  <a:lnTo>
                    <a:pt x="8029844" y="20827"/>
                  </a:lnTo>
                  <a:lnTo>
                    <a:pt x="8148798" y="24384"/>
                  </a:lnTo>
                  <a:lnTo>
                    <a:pt x="8963189" y="24384"/>
                  </a:lnTo>
                  <a:lnTo>
                    <a:pt x="9066538" y="20827"/>
                  </a:lnTo>
                  <a:close/>
                </a:path>
                <a:path w="10998835" h="31114">
                  <a:moveTo>
                    <a:pt x="4162838" y="20827"/>
                  </a:moveTo>
                  <a:lnTo>
                    <a:pt x="4123419" y="20827"/>
                  </a:lnTo>
                  <a:lnTo>
                    <a:pt x="4069406" y="22860"/>
                  </a:lnTo>
                  <a:lnTo>
                    <a:pt x="4047417" y="24002"/>
                  </a:lnTo>
                  <a:lnTo>
                    <a:pt x="4077349" y="24002"/>
                  </a:lnTo>
                  <a:lnTo>
                    <a:pt x="4132806" y="23622"/>
                  </a:lnTo>
                  <a:lnTo>
                    <a:pt x="4178544" y="22860"/>
                  </a:lnTo>
                  <a:lnTo>
                    <a:pt x="4180598" y="22860"/>
                  </a:lnTo>
                  <a:lnTo>
                    <a:pt x="4197304" y="22478"/>
                  </a:lnTo>
                  <a:lnTo>
                    <a:pt x="4224855" y="22478"/>
                  </a:lnTo>
                  <a:lnTo>
                    <a:pt x="4204871" y="21716"/>
                  </a:lnTo>
                  <a:lnTo>
                    <a:pt x="4199821" y="21716"/>
                  </a:lnTo>
                  <a:lnTo>
                    <a:pt x="4162838" y="20827"/>
                  </a:lnTo>
                  <a:close/>
                </a:path>
                <a:path w="10998835" h="31114">
                  <a:moveTo>
                    <a:pt x="7872842" y="21716"/>
                  </a:moveTo>
                  <a:lnTo>
                    <a:pt x="7711938" y="21716"/>
                  </a:lnTo>
                  <a:lnTo>
                    <a:pt x="7792534" y="24002"/>
                  </a:lnTo>
                  <a:lnTo>
                    <a:pt x="7770824" y="24002"/>
                  </a:lnTo>
                  <a:lnTo>
                    <a:pt x="7820252" y="23622"/>
                  </a:lnTo>
                  <a:lnTo>
                    <a:pt x="7845001" y="22860"/>
                  </a:lnTo>
                  <a:lnTo>
                    <a:pt x="7846161" y="22860"/>
                  </a:lnTo>
                  <a:lnTo>
                    <a:pt x="7872842" y="21716"/>
                  </a:lnTo>
                  <a:close/>
                </a:path>
                <a:path w="10998835" h="31114">
                  <a:moveTo>
                    <a:pt x="10515894" y="22860"/>
                  </a:moveTo>
                  <a:lnTo>
                    <a:pt x="10159437" y="22860"/>
                  </a:lnTo>
                  <a:lnTo>
                    <a:pt x="10324259" y="24002"/>
                  </a:lnTo>
                  <a:lnTo>
                    <a:pt x="10419581" y="24002"/>
                  </a:lnTo>
                  <a:lnTo>
                    <a:pt x="10515894" y="22860"/>
                  </a:lnTo>
                  <a:close/>
                </a:path>
                <a:path w="10998835" h="31114">
                  <a:moveTo>
                    <a:pt x="315644" y="17652"/>
                  </a:moveTo>
                  <a:lnTo>
                    <a:pt x="8390" y="17652"/>
                  </a:lnTo>
                  <a:lnTo>
                    <a:pt x="10003" y="20065"/>
                  </a:lnTo>
                  <a:lnTo>
                    <a:pt x="9597" y="22478"/>
                  </a:lnTo>
                  <a:lnTo>
                    <a:pt x="9533" y="22860"/>
                  </a:lnTo>
                  <a:lnTo>
                    <a:pt x="58655" y="21716"/>
                  </a:lnTo>
                  <a:lnTo>
                    <a:pt x="58501" y="21716"/>
                  </a:lnTo>
                  <a:lnTo>
                    <a:pt x="131460" y="20065"/>
                  </a:lnTo>
                  <a:lnTo>
                    <a:pt x="134521" y="20065"/>
                  </a:lnTo>
                  <a:lnTo>
                    <a:pt x="315644" y="17652"/>
                  </a:lnTo>
                  <a:close/>
                </a:path>
                <a:path w="10998835" h="31114">
                  <a:moveTo>
                    <a:pt x="6440696" y="21716"/>
                  </a:moveTo>
                  <a:lnTo>
                    <a:pt x="6086741" y="21716"/>
                  </a:lnTo>
                  <a:lnTo>
                    <a:pt x="6176850" y="22478"/>
                  </a:lnTo>
                  <a:lnTo>
                    <a:pt x="6215456" y="22860"/>
                  </a:lnTo>
                  <a:lnTo>
                    <a:pt x="6293824" y="22860"/>
                  </a:lnTo>
                  <a:lnTo>
                    <a:pt x="6440696" y="21716"/>
                  </a:lnTo>
                  <a:close/>
                </a:path>
                <a:path w="10998835" h="31114">
                  <a:moveTo>
                    <a:pt x="10982513" y="20065"/>
                  </a:moveTo>
                  <a:lnTo>
                    <a:pt x="9333652" y="20065"/>
                  </a:lnTo>
                  <a:lnTo>
                    <a:pt x="9365868" y="20827"/>
                  </a:lnTo>
                  <a:lnTo>
                    <a:pt x="10899889" y="21716"/>
                  </a:lnTo>
                  <a:lnTo>
                    <a:pt x="10885493" y="21716"/>
                  </a:lnTo>
                  <a:lnTo>
                    <a:pt x="10956695" y="22478"/>
                  </a:lnTo>
                  <a:lnTo>
                    <a:pt x="10951745" y="22478"/>
                  </a:lnTo>
                  <a:lnTo>
                    <a:pt x="10982397" y="22860"/>
                  </a:lnTo>
                  <a:lnTo>
                    <a:pt x="10982513" y="20065"/>
                  </a:lnTo>
                  <a:close/>
                </a:path>
                <a:path w="10998835" h="31114">
                  <a:moveTo>
                    <a:pt x="1460400" y="19303"/>
                  </a:moveTo>
                  <a:lnTo>
                    <a:pt x="624079" y="19303"/>
                  </a:lnTo>
                  <a:lnTo>
                    <a:pt x="656073" y="20065"/>
                  </a:lnTo>
                  <a:lnTo>
                    <a:pt x="654234" y="20065"/>
                  </a:lnTo>
                  <a:lnTo>
                    <a:pt x="699644" y="21716"/>
                  </a:lnTo>
                  <a:lnTo>
                    <a:pt x="1605082" y="21716"/>
                  </a:lnTo>
                  <a:lnTo>
                    <a:pt x="1521473" y="20827"/>
                  </a:lnTo>
                  <a:lnTo>
                    <a:pt x="1527827" y="20827"/>
                  </a:lnTo>
                  <a:lnTo>
                    <a:pt x="1460400" y="19303"/>
                  </a:lnTo>
                  <a:close/>
                </a:path>
                <a:path w="10998835" h="31114">
                  <a:moveTo>
                    <a:pt x="1793711" y="20065"/>
                  </a:moveTo>
                  <a:lnTo>
                    <a:pt x="1591599" y="20065"/>
                  </a:lnTo>
                  <a:lnTo>
                    <a:pt x="1564529" y="21716"/>
                  </a:lnTo>
                  <a:lnTo>
                    <a:pt x="1684211" y="21716"/>
                  </a:lnTo>
                  <a:lnTo>
                    <a:pt x="1793711" y="20065"/>
                  </a:lnTo>
                  <a:close/>
                </a:path>
                <a:path w="10998835" h="31114">
                  <a:moveTo>
                    <a:pt x="6677393" y="19303"/>
                  </a:moveTo>
                  <a:lnTo>
                    <a:pt x="5845882" y="19303"/>
                  </a:lnTo>
                  <a:lnTo>
                    <a:pt x="6094213" y="21716"/>
                  </a:lnTo>
                  <a:lnTo>
                    <a:pt x="6413401" y="21716"/>
                  </a:lnTo>
                  <a:lnTo>
                    <a:pt x="7129013" y="20827"/>
                  </a:lnTo>
                  <a:lnTo>
                    <a:pt x="7161022" y="20065"/>
                  </a:lnTo>
                  <a:lnTo>
                    <a:pt x="7239114" y="20065"/>
                  </a:lnTo>
                  <a:lnTo>
                    <a:pt x="6677393" y="19303"/>
                  </a:lnTo>
                  <a:close/>
                </a:path>
                <a:path w="10998835" h="31114">
                  <a:moveTo>
                    <a:pt x="7921872" y="20065"/>
                  </a:moveTo>
                  <a:lnTo>
                    <a:pt x="7648076" y="20065"/>
                  </a:lnTo>
                  <a:lnTo>
                    <a:pt x="7710831" y="21716"/>
                  </a:lnTo>
                  <a:lnTo>
                    <a:pt x="7870934" y="21716"/>
                  </a:lnTo>
                  <a:lnTo>
                    <a:pt x="7921872" y="20065"/>
                  </a:lnTo>
                  <a:close/>
                </a:path>
                <a:path w="10998835" h="31114">
                  <a:moveTo>
                    <a:pt x="10694453" y="20827"/>
                  </a:moveTo>
                  <a:lnTo>
                    <a:pt x="9368212" y="20827"/>
                  </a:lnTo>
                  <a:lnTo>
                    <a:pt x="9411266" y="21716"/>
                  </a:lnTo>
                  <a:lnTo>
                    <a:pt x="10584968" y="21716"/>
                  </a:lnTo>
                  <a:lnTo>
                    <a:pt x="10694453" y="20827"/>
                  </a:lnTo>
                  <a:close/>
                </a:path>
                <a:path w="10998835" h="31114">
                  <a:moveTo>
                    <a:pt x="2685856" y="20065"/>
                  </a:moveTo>
                  <a:lnTo>
                    <a:pt x="1998698" y="20065"/>
                  </a:lnTo>
                  <a:lnTo>
                    <a:pt x="2029863" y="20827"/>
                  </a:lnTo>
                  <a:lnTo>
                    <a:pt x="2633658" y="20827"/>
                  </a:lnTo>
                  <a:lnTo>
                    <a:pt x="2685856" y="20065"/>
                  </a:lnTo>
                  <a:close/>
                </a:path>
                <a:path w="10998835" h="31114">
                  <a:moveTo>
                    <a:pt x="9112394" y="19303"/>
                  </a:moveTo>
                  <a:lnTo>
                    <a:pt x="7608316" y="19303"/>
                  </a:lnTo>
                  <a:lnTo>
                    <a:pt x="7650235" y="20065"/>
                  </a:lnTo>
                  <a:lnTo>
                    <a:pt x="7971979" y="20065"/>
                  </a:lnTo>
                  <a:lnTo>
                    <a:pt x="8045240" y="20827"/>
                  </a:lnTo>
                  <a:lnTo>
                    <a:pt x="9066762" y="20827"/>
                  </a:lnTo>
                  <a:lnTo>
                    <a:pt x="9112394" y="19303"/>
                  </a:lnTo>
                  <a:close/>
                </a:path>
                <a:path w="10998835" h="31114">
                  <a:moveTo>
                    <a:pt x="1807616" y="15366"/>
                  </a:moveTo>
                  <a:lnTo>
                    <a:pt x="1695424" y="15366"/>
                  </a:lnTo>
                  <a:lnTo>
                    <a:pt x="1670537" y="16128"/>
                  </a:lnTo>
                  <a:lnTo>
                    <a:pt x="1634560" y="17652"/>
                  </a:lnTo>
                  <a:lnTo>
                    <a:pt x="1591410" y="20065"/>
                  </a:lnTo>
                  <a:lnTo>
                    <a:pt x="1797789" y="20065"/>
                  </a:lnTo>
                  <a:lnTo>
                    <a:pt x="1853634" y="18541"/>
                  </a:lnTo>
                  <a:lnTo>
                    <a:pt x="1857425" y="18541"/>
                  </a:lnTo>
                  <a:lnTo>
                    <a:pt x="1891325" y="17272"/>
                  </a:lnTo>
                  <a:lnTo>
                    <a:pt x="1845643" y="16128"/>
                  </a:lnTo>
                  <a:lnTo>
                    <a:pt x="1844571" y="16128"/>
                  </a:lnTo>
                  <a:lnTo>
                    <a:pt x="1807616" y="15366"/>
                  </a:lnTo>
                  <a:close/>
                </a:path>
                <a:path w="10998835" h="31114">
                  <a:moveTo>
                    <a:pt x="1967534" y="19303"/>
                  </a:moveTo>
                  <a:lnTo>
                    <a:pt x="1829789" y="19303"/>
                  </a:lnTo>
                  <a:lnTo>
                    <a:pt x="1793711" y="20065"/>
                  </a:lnTo>
                  <a:lnTo>
                    <a:pt x="1998698" y="20065"/>
                  </a:lnTo>
                  <a:lnTo>
                    <a:pt x="1967534" y="19303"/>
                  </a:lnTo>
                  <a:close/>
                </a:path>
                <a:path w="10998835" h="31114">
                  <a:moveTo>
                    <a:pt x="2774625" y="19303"/>
                  </a:moveTo>
                  <a:lnTo>
                    <a:pt x="2738054" y="19303"/>
                  </a:lnTo>
                  <a:lnTo>
                    <a:pt x="2685856" y="20065"/>
                  </a:lnTo>
                  <a:lnTo>
                    <a:pt x="2835815" y="20065"/>
                  </a:lnTo>
                  <a:lnTo>
                    <a:pt x="2774625" y="19303"/>
                  </a:lnTo>
                  <a:close/>
                </a:path>
                <a:path w="10998835" h="31114">
                  <a:moveTo>
                    <a:pt x="3274964" y="19303"/>
                  </a:moveTo>
                  <a:lnTo>
                    <a:pt x="2774772" y="19303"/>
                  </a:lnTo>
                  <a:lnTo>
                    <a:pt x="2649138" y="20065"/>
                  </a:lnTo>
                  <a:lnTo>
                    <a:pt x="3220524" y="20065"/>
                  </a:lnTo>
                  <a:lnTo>
                    <a:pt x="3274964" y="19303"/>
                  </a:lnTo>
                  <a:close/>
                </a:path>
                <a:path w="10998835" h="31114">
                  <a:moveTo>
                    <a:pt x="5585305" y="19303"/>
                  </a:moveTo>
                  <a:lnTo>
                    <a:pt x="4896396" y="19303"/>
                  </a:lnTo>
                  <a:lnTo>
                    <a:pt x="4955027" y="20065"/>
                  </a:lnTo>
                  <a:lnTo>
                    <a:pt x="5537828" y="20065"/>
                  </a:lnTo>
                  <a:lnTo>
                    <a:pt x="5585305" y="19303"/>
                  </a:lnTo>
                  <a:close/>
                </a:path>
                <a:path w="10998835" h="31114">
                  <a:moveTo>
                    <a:pt x="7086816" y="19303"/>
                  </a:moveTo>
                  <a:lnTo>
                    <a:pt x="6932436" y="19303"/>
                  </a:lnTo>
                  <a:lnTo>
                    <a:pt x="6984072" y="20065"/>
                  </a:lnTo>
                  <a:lnTo>
                    <a:pt x="7034403" y="20065"/>
                  </a:lnTo>
                  <a:lnTo>
                    <a:pt x="7086816" y="19303"/>
                  </a:lnTo>
                  <a:close/>
                </a:path>
                <a:path w="10998835" h="31114">
                  <a:moveTo>
                    <a:pt x="7311990" y="17652"/>
                  </a:moveTo>
                  <a:lnTo>
                    <a:pt x="7146812" y="17652"/>
                  </a:lnTo>
                  <a:lnTo>
                    <a:pt x="7091279" y="19303"/>
                  </a:lnTo>
                  <a:lnTo>
                    <a:pt x="7193031" y="19303"/>
                  </a:lnTo>
                  <a:lnTo>
                    <a:pt x="7161022" y="20065"/>
                  </a:lnTo>
                  <a:lnTo>
                    <a:pt x="7155171" y="20065"/>
                  </a:lnTo>
                  <a:lnTo>
                    <a:pt x="7242592" y="18541"/>
                  </a:lnTo>
                  <a:lnTo>
                    <a:pt x="7244893" y="18541"/>
                  </a:lnTo>
                  <a:lnTo>
                    <a:pt x="7311990" y="17652"/>
                  </a:lnTo>
                  <a:close/>
                </a:path>
                <a:path w="10998835" h="31114">
                  <a:moveTo>
                    <a:pt x="9301435" y="19303"/>
                  </a:moveTo>
                  <a:lnTo>
                    <a:pt x="9113736" y="19303"/>
                  </a:lnTo>
                  <a:lnTo>
                    <a:pt x="9088235" y="20065"/>
                  </a:lnTo>
                  <a:lnTo>
                    <a:pt x="9333652" y="20065"/>
                  </a:lnTo>
                  <a:lnTo>
                    <a:pt x="9301435" y="19303"/>
                  </a:lnTo>
                  <a:close/>
                </a:path>
                <a:path w="10998835" h="31114">
                  <a:moveTo>
                    <a:pt x="1432088" y="18541"/>
                  </a:moveTo>
                  <a:lnTo>
                    <a:pt x="584898" y="18541"/>
                  </a:lnTo>
                  <a:lnTo>
                    <a:pt x="631266" y="19303"/>
                  </a:lnTo>
                  <a:lnTo>
                    <a:pt x="1461172" y="19303"/>
                  </a:lnTo>
                  <a:lnTo>
                    <a:pt x="1432088" y="18541"/>
                  </a:lnTo>
                  <a:close/>
                </a:path>
                <a:path w="10998835" h="31114">
                  <a:moveTo>
                    <a:pt x="2397281" y="16128"/>
                  </a:moveTo>
                  <a:lnTo>
                    <a:pt x="1921836" y="16128"/>
                  </a:lnTo>
                  <a:lnTo>
                    <a:pt x="1891427" y="17272"/>
                  </a:lnTo>
                  <a:lnTo>
                    <a:pt x="1906688" y="17652"/>
                  </a:lnTo>
                  <a:lnTo>
                    <a:pt x="1906273" y="17652"/>
                  </a:lnTo>
                  <a:lnTo>
                    <a:pt x="1967012" y="19303"/>
                  </a:lnTo>
                  <a:lnTo>
                    <a:pt x="3816379" y="19303"/>
                  </a:lnTo>
                  <a:lnTo>
                    <a:pt x="3757702" y="16890"/>
                  </a:lnTo>
                  <a:lnTo>
                    <a:pt x="2711263" y="16890"/>
                  </a:lnTo>
                  <a:lnTo>
                    <a:pt x="2397281" y="16128"/>
                  </a:lnTo>
                  <a:close/>
                </a:path>
                <a:path w="10998835" h="31114">
                  <a:moveTo>
                    <a:pt x="5672953" y="18541"/>
                  </a:moveTo>
                  <a:lnTo>
                    <a:pt x="4830877" y="18541"/>
                  </a:lnTo>
                  <a:lnTo>
                    <a:pt x="4899841" y="19303"/>
                  </a:lnTo>
                  <a:lnTo>
                    <a:pt x="5845882" y="19303"/>
                  </a:lnTo>
                  <a:lnTo>
                    <a:pt x="5672953" y="18541"/>
                  </a:lnTo>
                  <a:close/>
                </a:path>
                <a:path w="10998835" h="31114">
                  <a:moveTo>
                    <a:pt x="6807958" y="16890"/>
                  </a:moveTo>
                  <a:lnTo>
                    <a:pt x="4404777" y="16890"/>
                  </a:lnTo>
                  <a:lnTo>
                    <a:pt x="4375667" y="17652"/>
                  </a:lnTo>
                  <a:lnTo>
                    <a:pt x="4643830" y="18541"/>
                  </a:lnTo>
                  <a:lnTo>
                    <a:pt x="5566622" y="19303"/>
                  </a:lnTo>
                  <a:lnTo>
                    <a:pt x="6925116" y="19303"/>
                  </a:lnTo>
                  <a:lnTo>
                    <a:pt x="6807958" y="16890"/>
                  </a:lnTo>
                  <a:close/>
                </a:path>
                <a:path w="10998835" h="31114">
                  <a:moveTo>
                    <a:pt x="9139238" y="18541"/>
                  </a:moveTo>
                  <a:lnTo>
                    <a:pt x="7563629" y="18541"/>
                  </a:lnTo>
                  <a:lnTo>
                    <a:pt x="7608870" y="19303"/>
                  </a:lnTo>
                  <a:lnTo>
                    <a:pt x="9113736" y="19303"/>
                  </a:lnTo>
                  <a:lnTo>
                    <a:pt x="9139238" y="18541"/>
                  </a:lnTo>
                  <a:close/>
                </a:path>
                <a:path w="10998835" h="31114">
                  <a:moveTo>
                    <a:pt x="9224463" y="17652"/>
                  </a:moveTo>
                  <a:lnTo>
                    <a:pt x="9216978" y="17652"/>
                  </a:lnTo>
                  <a:lnTo>
                    <a:pt x="9301435" y="19303"/>
                  </a:lnTo>
                  <a:lnTo>
                    <a:pt x="10982415" y="19303"/>
                  </a:lnTo>
                  <a:lnTo>
                    <a:pt x="10982252" y="18541"/>
                  </a:lnTo>
                  <a:lnTo>
                    <a:pt x="9304788" y="18541"/>
                  </a:lnTo>
                  <a:lnTo>
                    <a:pt x="9224463" y="17652"/>
                  </a:lnTo>
                  <a:close/>
                </a:path>
                <a:path w="10998835" h="31114">
                  <a:moveTo>
                    <a:pt x="330173" y="13715"/>
                  </a:moveTo>
                  <a:lnTo>
                    <a:pt x="9461" y="13715"/>
                  </a:lnTo>
                  <a:lnTo>
                    <a:pt x="8861" y="16890"/>
                  </a:lnTo>
                  <a:lnTo>
                    <a:pt x="8789" y="17272"/>
                  </a:lnTo>
                  <a:lnTo>
                    <a:pt x="8716" y="17652"/>
                  </a:lnTo>
                  <a:lnTo>
                    <a:pt x="512160" y="17652"/>
                  </a:lnTo>
                  <a:lnTo>
                    <a:pt x="598878" y="18541"/>
                  </a:lnTo>
                  <a:lnTo>
                    <a:pt x="1429453" y="18541"/>
                  </a:lnTo>
                  <a:lnTo>
                    <a:pt x="1383567" y="16890"/>
                  </a:lnTo>
                  <a:lnTo>
                    <a:pt x="1383202" y="16890"/>
                  </a:lnTo>
                  <a:lnTo>
                    <a:pt x="1345222" y="15366"/>
                  </a:lnTo>
                  <a:lnTo>
                    <a:pt x="893142" y="15366"/>
                  </a:lnTo>
                  <a:lnTo>
                    <a:pt x="866636" y="14477"/>
                  </a:lnTo>
                  <a:lnTo>
                    <a:pt x="381132" y="14477"/>
                  </a:lnTo>
                  <a:lnTo>
                    <a:pt x="330173" y="13715"/>
                  </a:lnTo>
                  <a:close/>
                </a:path>
                <a:path w="10998835" h="31114">
                  <a:moveTo>
                    <a:pt x="9180597" y="17652"/>
                  </a:moveTo>
                  <a:lnTo>
                    <a:pt x="7483791" y="17652"/>
                  </a:lnTo>
                  <a:lnTo>
                    <a:pt x="7568138" y="18541"/>
                  </a:lnTo>
                  <a:lnTo>
                    <a:pt x="9140689" y="18541"/>
                  </a:lnTo>
                  <a:lnTo>
                    <a:pt x="9180597" y="17652"/>
                  </a:lnTo>
                  <a:close/>
                </a:path>
                <a:path w="10998835" h="31114">
                  <a:moveTo>
                    <a:pt x="10981898" y="16890"/>
                  </a:moveTo>
                  <a:lnTo>
                    <a:pt x="9531600" y="16890"/>
                  </a:lnTo>
                  <a:lnTo>
                    <a:pt x="9494029" y="17652"/>
                  </a:lnTo>
                  <a:lnTo>
                    <a:pt x="9500904" y="17652"/>
                  </a:lnTo>
                  <a:lnTo>
                    <a:pt x="9433009" y="18541"/>
                  </a:lnTo>
                  <a:lnTo>
                    <a:pt x="10982252" y="18541"/>
                  </a:lnTo>
                  <a:lnTo>
                    <a:pt x="10982061" y="17652"/>
                  </a:lnTo>
                  <a:lnTo>
                    <a:pt x="10981980" y="17272"/>
                  </a:lnTo>
                  <a:lnTo>
                    <a:pt x="10981898" y="16890"/>
                  </a:lnTo>
                  <a:close/>
                </a:path>
                <a:path w="10998835" h="31114">
                  <a:moveTo>
                    <a:pt x="8215929" y="16128"/>
                  </a:moveTo>
                  <a:lnTo>
                    <a:pt x="7178034" y="16128"/>
                  </a:lnTo>
                  <a:lnTo>
                    <a:pt x="7143950" y="17652"/>
                  </a:lnTo>
                  <a:lnTo>
                    <a:pt x="9228933" y="17652"/>
                  </a:lnTo>
                  <a:lnTo>
                    <a:pt x="9177773" y="16890"/>
                  </a:lnTo>
                  <a:lnTo>
                    <a:pt x="8302050" y="16890"/>
                  </a:lnTo>
                  <a:lnTo>
                    <a:pt x="8215929" y="16128"/>
                  </a:lnTo>
                  <a:close/>
                </a:path>
                <a:path w="10998835" h="31114">
                  <a:moveTo>
                    <a:pt x="2679735" y="16128"/>
                  </a:moveTo>
                  <a:lnTo>
                    <a:pt x="2524158" y="16128"/>
                  </a:lnTo>
                  <a:lnTo>
                    <a:pt x="2584386" y="16890"/>
                  </a:lnTo>
                  <a:lnTo>
                    <a:pt x="2570036" y="16890"/>
                  </a:lnTo>
                  <a:lnTo>
                    <a:pt x="2679735" y="16128"/>
                  </a:lnTo>
                  <a:close/>
                </a:path>
                <a:path w="10998835" h="31114">
                  <a:moveTo>
                    <a:pt x="4449187" y="15621"/>
                  </a:moveTo>
                  <a:lnTo>
                    <a:pt x="3731618" y="15621"/>
                  </a:lnTo>
                  <a:lnTo>
                    <a:pt x="3757169" y="16890"/>
                  </a:lnTo>
                  <a:lnTo>
                    <a:pt x="4404777" y="16890"/>
                  </a:lnTo>
                  <a:lnTo>
                    <a:pt x="4449187" y="15621"/>
                  </a:lnTo>
                  <a:close/>
                </a:path>
                <a:path w="10998835" h="31114">
                  <a:moveTo>
                    <a:pt x="6739047" y="15366"/>
                  </a:moveTo>
                  <a:lnTo>
                    <a:pt x="6280533" y="15366"/>
                  </a:lnTo>
                  <a:lnTo>
                    <a:pt x="6263614" y="15621"/>
                  </a:lnTo>
                  <a:lnTo>
                    <a:pt x="6216294" y="16128"/>
                  </a:lnTo>
                  <a:lnTo>
                    <a:pt x="6770960" y="16128"/>
                  </a:lnTo>
                  <a:lnTo>
                    <a:pt x="6807958" y="16890"/>
                  </a:lnTo>
                  <a:lnTo>
                    <a:pt x="6806263" y="16890"/>
                  </a:lnTo>
                  <a:lnTo>
                    <a:pt x="6739047" y="15366"/>
                  </a:lnTo>
                  <a:close/>
                </a:path>
                <a:path w="10998835" h="31114">
                  <a:moveTo>
                    <a:pt x="9130894" y="16128"/>
                  </a:moveTo>
                  <a:lnTo>
                    <a:pt x="8304879" y="16128"/>
                  </a:lnTo>
                  <a:lnTo>
                    <a:pt x="8257575" y="16890"/>
                  </a:lnTo>
                  <a:lnTo>
                    <a:pt x="9177773" y="16890"/>
                  </a:lnTo>
                  <a:lnTo>
                    <a:pt x="9130894" y="16128"/>
                  </a:lnTo>
                  <a:close/>
                </a:path>
                <a:path w="10998835" h="31114">
                  <a:moveTo>
                    <a:pt x="9574994" y="15621"/>
                  </a:moveTo>
                  <a:lnTo>
                    <a:pt x="9101933" y="15621"/>
                  </a:lnTo>
                  <a:lnTo>
                    <a:pt x="9176791" y="16890"/>
                  </a:lnTo>
                  <a:lnTo>
                    <a:pt x="9531600" y="16890"/>
                  </a:lnTo>
                  <a:lnTo>
                    <a:pt x="9574994" y="15621"/>
                  </a:lnTo>
                  <a:close/>
                </a:path>
                <a:path w="10998835" h="31114">
                  <a:moveTo>
                    <a:pt x="2396842" y="13715"/>
                  </a:moveTo>
                  <a:lnTo>
                    <a:pt x="1976204" y="13715"/>
                  </a:lnTo>
                  <a:lnTo>
                    <a:pt x="1922394" y="16128"/>
                  </a:lnTo>
                  <a:lnTo>
                    <a:pt x="2524158" y="16128"/>
                  </a:lnTo>
                  <a:lnTo>
                    <a:pt x="2484006" y="15621"/>
                  </a:lnTo>
                  <a:lnTo>
                    <a:pt x="2490245" y="15621"/>
                  </a:lnTo>
                  <a:lnTo>
                    <a:pt x="2476408" y="15366"/>
                  </a:lnTo>
                  <a:lnTo>
                    <a:pt x="2473296" y="15366"/>
                  </a:lnTo>
                  <a:lnTo>
                    <a:pt x="2396842" y="13715"/>
                  </a:lnTo>
                  <a:close/>
                </a:path>
                <a:path w="10998835" h="31114">
                  <a:moveTo>
                    <a:pt x="2697545" y="15621"/>
                  </a:moveTo>
                  <a:lnTo>
                    <a:pt x="2490245" y="15621"/>
                  </a:lnTo>
                  <a:lnTo>
                    <a:pt x="2517919" y="16128"/>
                  </a:lnTo>
                  <a:lnTo>
                    <a:pt x="2668671" y="16128"/>
                  </a:lnTo>
                  <a:lnTo>
                    <a:pt x="2697545" y="15621"/>
                  </a:lnTo>
                  <a:close/>
                </a:path>
                <a:path w="10998835" h="31114">
                  <a:moveTo>
                    <a:pt x="6263614" y="15621"/>
                  </a:moveTo>
                  <a:lnTo>
                    <a:pt x="6071876" y="15621"/>
                  </a:lnTo>
                  <a:lnTo>
                    <a:pt x="6103129" y="16128"/>
                  </a:lnTo>
                  <a:lnTo>
                    <a:pt x="6229777" y="16128"/>
                  </a:lnTo>
                  <a:lnTo>
                    <a:pt x="6263614" y="15621"/>
                  </a:lnTo>
                  <a:close/>
                </a:path>
                <a:path w="10998835" h="31114">
                  <a:moveTo>
                    <a:pt x="8130796" y="13715"/>
                  </a:moveTo>
                  <a:lnTo>
                    <a:pt x="7218022" y="13715"/>
                  </a:lnTo>
                  <a:lnTo>
                    <a:pt x="7178810" y="16128"/>
                  </a:lnTo>
                  <a:lnTo>
                    <a:pt x="8225308" y="16128"/>
                  </a:lnTo>
                  <a:lnTo>
                    <a:pt x="8130796" y="13715"/>
                  </a:lnTo>
                  <a:close/>
                </a:path>
                <a:path w="10998835" h="31114">
                  <a:moveTo>
                    <a:pt x="8904924" y="12826"/>
                  </a:moveTo>
                  <a:lnTo>
                    <a:pt x="8386848" y="12826"/>
                  </a:lnTo>
                  <a:lnTo>
                    <a:pt x="8368266" y="13715"/>
                  </a:lnTo>
                  <a:lnTo>
                    <a:pt x="8367892" y="13715"/>
                  </a:lnTo>
                  <a:lnTo>
                    <a:pt x="8315088" y="16128"/>
                  </a:lnTo>
                  <a:lnTo>
                    <a:pt x="8304879" y="16128"/>
                  </a:lnTo>
                  <a:lnTo>
                    <a:pt x="8336414" y="15621"/>
                  </a:lnTo>
                  <a:lnTo>
                    <a:pt x="9101933" y="15621"/>
                  </a:lnTo>
                  <a:lnTo>
                    <a:pt x="9034561" y="14477"/>
                  </a:lnTo>
                  <a:lnTo>
                    <a:pt x="9036092" y="14477"/>
                  </a:lnTo>
                  <a:lnTo>
                    <a:pt x="8904924" y="12826"/>
                  </a:lnTo>
                  <a:close/>
                </a:path>
                <a:path w="10998835" h="31114">
                  <a:moveTo>
                    <a:pt x="3649855" y="11557"/>
                  </a:moveTo>
                  <a:lnTo>
                    <a:pt x="2830715" y="11557"/>
                  </a:lnTo>
                  <a:lnTo>
                    <a:pt x="2769410" y="13715"/>
                  </a:lnTo>
                  <a:lnTo>
                    <a:pt x="2768023" y="13715"/>
                  </a:lnTo>
                  <a:lnTo>
                    <a:pt x="2715133" y="15366"/>
                  </a:lnTo>
                  <a:lnTo>
                    <a:pt x="2711983" y="15366"/>
                  </a:lnTo>
                  <a:lnTo>
                    <a:pt x="2697545" y="15621"/>
                  </a:lnTo>
                  <a:lnTo>
                    <a:pt x="3731618" y="15621"/>
                  </a:lnTo>
                  <a:lnTo>
                    <a:pt x="3649855" y="11557"/>
                  </a:lnTo>
                  <a:close/>
                </a:path>
                <a:path w="10998835" h="31114">
                  <a:moveTo>
                    <a:pt x="5873352" y="11557"/>
                  </a:moveTo>
                  <a:lnTo>
                    <a:pt x="5537437" y="11557"/>
                  </a:lnTo>
                  <a:lnTo>
                    <a:pt x="5323032" y="14477"/>
                  </a:lnTo>
                  <a:lnTo>
                    <a:pt x="4507738" y="14477"/>
                  </a:lnTo>
                  <a:lnTo>
                    <a:pt x="4449187" y="15621"/>
                  </a:lnTo>
                  <a:lnTo>
                    <a:pt x="6071876" y="15621"/>
                  </a:lnTo>
                  <a:lnTo>
                    <a:pt x="6056250" y="15366"/>
                  </a:lnTo>
                  <a:lnTo>
                    <a:pt x="6049746" y="15366"/>
                  </a:lnTo>
                  <a:lnTo>
                    <a:pt x="5908611" y="12191"/>
                  </a:lnTo>
                  <a:lnTo>
                    <a:pt x="5913298" y="12191"/>
                  </a:lnTo>
                  <a:lnTo>
                    <a:pt x="5873352" y="11557"/>
                  </a:lnTo>
                  <a:close/>
                </a:path>
                <a:path w="10998835" h="31114">
                  <a:moveTo>
                    <a:pt x="10982314" y="13715"/>
                  </a:moveTo>
                  <a:lnTo>
                    <a:pt x="9627896" y="13715"/>
                  </a:lnTo>
                  <a:lnTo>
                    <a:pt x="9574994" y="15621"/>
                  </a:lnTo>
                  <a:lnTo>
                    <a:pt x="10981900" y="15621"/>
                  </a:lnTo>
                  <a:lnTo>
                    <a:pt x="10982314" y="13715"/>
                  </a:lnTo>
                  <a:close/>
                </a:path>
                <a:path w="10998835" h="31114">
                  <a:moveTo>
                    <a:pt x="1239793" y="11302"/>
                  </a:moveTo>
                  <a:lnTo>
                    <a:pt x="1126947" y="11302"/>
                  </a:lnTo>
                  <a:lnTo>
                    <a:pt x="999828" y="14477"/>
                  </a:lnTo>
                  <a:lnTo>
                    <a:pt x="1022049" y="14477"/>
                  </a:lnTo>
                  <a:lnTo>
                    <a:pt x="936160" y="15366"/>
                  </a:lnTo>
                  <a:lnTo>
                    <a:pt x="1344605" y="15366"/>
                  </a:lnTo>
                  <a:lnTo>
                    <a:pt x="1307470" y="13715"/>
                  </a:lnTo>
                  <a:lnTo>
                    <a:pt x="1309984" y="13715"/>
                  </a:lnTo>
                  <a:lnTo>
                    <a:pt x="1239793" y="11302"/>
                  </a:lnTo>
                  <a:close/>
                </a:path>
                <a:path w="10998835" h="31114">
                  <a:moveTo>
                    <a:pt x="1757889" y="14477"/>
                  </a:moveTo>
                  <a:lnTo>
                    <a:pt x="1742051" y="14477"/>
                  </a:lnTo>
                  <a:lnTo>
                    <a:pt x="1807616" y="15366"/>
                  </a:lnTo>
                  <a:lnTo>
                    <a:pt x="1682053" y="15366"/>
                  </a:lnTo>
                  <a:lnTo>
                    <a:pt x="1757889" y="14477"/>
                  </a:lnTo>
                  <a:close/>
                </a:path>
                <a:path w="10998835" h="31114">
                  <a:moveTo>
                    <a:pt x="6573100" y="12191"/>
                  </a:moveTo>
                  <a:lnTo>
                    <a:pt x="6462835" y="12191"/>
                  </a:lnTo>
                  <a:lnTo>
                    <a:pt x="6282381" y="15366"/>
                  </a:lnTo>
                  <a:lnTo>
                    <a:pt x="6739344" y="15366"/>
                  </a:lnTo>
                  <a:lnTo>
                    <a:pt x="6665241" y="13715"/>
                  </a:lnTo>
                  <a:lnTo>
                    <a:pt x="6669810" y="13715"/>
                  </a:lnTo>
                  <a:lnTo>
                    <a:pt x="6590357" y="12319"/>
                  </a:lnTo>
                  <a:lnTo>
                    <a:pt x="6573100" y="12191"/>
                  </a:lnTo>
                  <a:close/>
                </a:path>
                <a:path w="10998835" h="31114">
                  <a:moveTo>
                    <a:pt x="843917" y="13715"/>
                  </a:moveTo>
                  <a:lnTo>
                    <a:pt x="458570" y="13715"/>
                  </a:lnTo>
                  <a:lnTo>
                    <a:pt x="423956" y="14477"/>
                  </a:lnTo>
                  <a:lnTo>
                    <a:pt x="866636" y="14477"/>
                  </a:lnTo>
                  <a:lnTo>
                    <a:pt x="843917" y="13715"/>
                  </a:lnTo>
                  <a:close/>
                </a:path>
                <a:path w="10998835" h="31114">
                  <a:moveTo>
                    <a:pt x="5136297" y="12191"/>
                  </a:moveTo>
                  <a:lnTo>
                    <a:pt x="4725364" y="12191"/>
                  </a:lnTo>
                  <a:lnTo>
                    <a:pt x="4654586" y="12826"/>
                  </a:lnTo>
                  <a:lnTo>
                    <a:pt x="4543940" y="13715"/>
                  </a:lnTo>
                  <a:lnTo>
                    <a:pt x="4548505" y="13715"/>
                  </a:lnTo>
                  <a:lnTo>
                    <a:pt x="4508171" y="14477"/>
                  </a:lnTo>
                  <a:lnTo>
                    <a:pt x="5197537" y="14477"/>
                  </a:lnTo>
                  <a:lnTo>
                    <a:pt x="5136297" y="12191"/>
                  </a:lnTo>
                  <a:close/>
                </a:path>
                <a:path w="10998835" h="31114">
                  <a:moveTo>
                    <a:pt x="175803" y="10540"/>
                  </a:moveTo>
                  <a:lnTo>
                    <a:pt x="101340" y="10540"/>
                  </a:lnTo>
                  <a:lnTo>
                    <a:pt x="56002" y="11302"/>
                  </a:lnTo>
                  <a:lnTo>
                    <a:pt x="60381" y="11302"/>
                  </a:lnTo>
                  <a:lnTo>
                    <a:pt x="0" y="13715"/>
                  </a:lnTo>
                  <a:lnTo>
                    <a:pt x="327337" y="13715"/>
                  </a:lnTo>
                  <a:lnTo>
                    <a:pt x="175803" y="10540"/>
                  </a:lnTo>
                  <a:close/>
                </a:path>
                <a:path w="10998835" h="31114">
                  <a:moveTo>
                    <a:pt x="672845" y="8509"/>
                  </a:moveTo>
                  <a:lnTo>
                    <a:pt x="641592" y="8509"/>
                  </a:lnTo>
                  <a:lnTo>
                    <a:pt x="464520" y="13715"/>
                  </a:lnTo>
                  <a:lnTo>
                    <a:pt x="841568" y="13715"/>
                  </a:lnTo>
                  <a:lnTo>
                    <a:pt x="766477" y="10540"/>
                  </a:lnTo>
                  <a:lnTo>
                    <a:pt x="765165" y="10540"/>
                  </a:lnTo>
                  <a:lnTo>
                    <a:pt x="713378" y="9016"/>
                  </a:lnTo>
                  <a:lnTo>
                    <a:pt x="588331" y="9016"/>
                  </a:lnTo>
                  <a:lnTo>
                    <a:pt x="672845" y="8509"/>
                  </a:lnTo>
                  <a:close/>
                </a:path>
                <a:path w="10998835" h="31114">
                  <a:moveTo>
                    <a:pt x="2233106" y="9778"/>
                  </a:moveTo>
                  <a:lnTo>
                    <a:pt x="2090573" y="9778"/>
                  </a:lnTo>
                  <a:lnTo>
                    <a:pt x="2036397" y="11302"/>
                  </a:lnTo>
                  <a:lnTo>
                    <a:pt x="1975008" y="13715"/>
                  </a:lnTo>
                  <a:lnTo>
                    <a:pt x="2398976" y="13715"/>
                  </a:lnTo>
                  <a:lnTo>
                    <a:pt x="2233106" y="9778"/>
                  </a:lnTo>
                  <a:close/>
                </a:path>
                <a:path w="10998835" h="31114">
                  <a:moveTo>
                    <a:pt x="7760107" y="11557"/>
                  </a:moveTo>
                  <a:lnTo>
                    <a:pt x="7257814" y="11557"/>
                  </a:lnTo>
                  <a:lnTo>
                    <a:pt x="7217013" y="13715"/>
                  </a:lnTo>
                  <a:lnTo>
                    <a:pt x="7973749" y="13715"/>
                  </a:lnTo>
                  <a:lnTo>
                    <a:pt x="7870819" y="12826"/>
                  </a:lnTo>
                  <a:lnTo>
                    <a:pt x="7820083" y="12319"/>
                  </a:lnTo>
                  <a:lnTo>
                    <a:pt x="7823824" y="12319"/>
                  </a:lnTo>
                  <a:lnTo>
                    <a:pt x="7760107" y="11557"/>
                  </a:lnTo>
                  <a:close/>
                </a:path>
                <a:path w="10998835" h="31114">
                  <a:moveTo>
                    <a:pt x="8285555" y="12826"/>
                  </a:moveTo>
                  <a:lnTo>
                    <a:pt x="8058919" y="12826"/>
                  </a:lnTo>
                  <a:lnTo>
                    <a:pt x="8122561" y="13715"/>
                  </a:lnTo>
                  <a:lnTo>
                    <a:pt x="7820380" y="13715"/>
                  </a:lnTo>
                  <a:lnTo>
                    <a:pt x="8285555" y="12826"/>
                  </a:lnTo>
                  <a:close/>
                </a:path>
                <a:path w="10998835" h="31114">
                  <a:moveTo>
                    <a:pt x="10894285" y="11302"/>
                  </a:moveTo>
                  <a:lnTo>
                    <a:pt x="9697327" y="11302"/>
                  </a:lnTo>
                  <a:lnTo>
                    <a:pt x="9627497" y="13715"/>
                  </a:lnTo>
                  <a:lnTo>
                    <a:pt x="10998615" y="13715"/>
                  </a:lnTo>
                  <a:lnTo>
                    <a:pt x="10894285" y="11302"/>
                  </a:lnTo>
                  <a:close/>
                </a:path>
                <a:path w="10998835" h="31114">
                  <a:moveTo>
                    <a:pt x="8397466" y="12319"/>
                  </a:moveTo>
                  <a:lnTo>
                    <a:pt x="7823824" y="12319"/>
                  </a:lnTo>
                  <a:lnTo>
                    <a:pt x="7867079" y="12826"/>
                  </a:lnTo>
                  <a:lnTo>
                    <a:pt x="8386848" y="12826"/>
                  </a:lnTo>
                  <a:lnTo>
                    <a:pt x="8397466" y="12319"/>
                  </a:lnTo>
                  <a:close/>
                </a:path>
                <a:path w="10998835" h="31114">
                  <a:moveTo>
                    <a:pt x="8693043" y="9778"/>
                  </a:moveTo>
                  <a:lnTo>
                    <a:pt x="8465428" y="9778"/>
                  </a:lnTo>
                  <a:lnTo>
                    <a:pt x="8412250" y="11557"/>
                  </a:lnTo>
                  <a:lnTo>
                    <a:pt x="8413394" y="11557"/>
                  </a:lnTo>
                  <a:lnTo>
                    <a:pt x="8397466" y="12319"/>
                  </a:lnTo>
                  <a:lnTo>
                    <a:pt x="8864564" y="12319"/>
                  </a:lnTo>
                  <a:lnTo>
                    <a:pt x="8904924" y="12826"/>
                  </a:lnTo>
                  <a:lnTo>
                    <a:pt x="8901374" y="12826"/>
                  </a:lnTo>
                  <a:lnTo>
                    <a:pt x="8751702" y="10540"/>
                  </a:lnTo>
                  <a:lnTo>
                    <a:pt x="8750450" y="10540"/>
                  </a:lnTo>
                  <a:lnTo>
                    <a:pt x="8693043" y="9778"/>
                  </a:lnTo>
                  <a:close/>
                </a:path>
                <a:path w="10998835" h="31114">
                  <a:moveTo>
                    <a:pt x="5115194" y="11557"/>
                  </a:moveTo>
                  <a:lnTo>
                    <a:pt x="4793665" y="11557"/>
                  </a:lnTo>
                  <a:lnTo>
                    <a:pt x="4725983" y="12191"/>
                  </a:lnTo>
                  <a:lnTo>
                    <a:pt x="5139026" y="12191"/>
                  </a:lnTo>
                  <a:lnTo>
                    <a:pt x="5115194" y="11557"/>
                  </a:lnTo>
                  <a:close/>
                </a:path>
                <a:path w="10998835" h="31114">
                  <a:moveTo>
                    <a:pt x="3597151" y="9016"/>
                  </a:moveTo>
                  <a:lnTo>
                    <a:pt x="2897275" y="9016"/>
                  </a:lnTo>
                  <a:lnTo>
                    <a:pt x="2831008" y="11557"/>
                  </a:lnTo>
                  <a:lnTo>
                    <a:pt x="2830715" y="11557"/>
                  </a:lnTo>
                  <a:lnTo>
                    <a:pt x="2837927" y="11302"/>
                  </a:lnTo>
                  <a:lnTo>
                    <a:pt x="3644745" y="11302"/>
                  </a:lnTo>
                  <a:lnTo>
                    <a:pt x="3614084" y="9778"/>
                  </a:lnTo>
                  <a:lnTo>
                    <a:pt x="3597151" y="9016"/>
                  </a:lnTo>
                  <a:close/>
                </a:path>
                <a:path w="10998835" h="31114">
                  <a:moveTo>
                    <a:pt x="4820737" y="11302"/>
                  </a:moveTo>
                  <a:lnTo>
                    <a:pt x="3644745" y="11302"/>
                  </a:lnTo>
                  <a:lnTo>
                    <a:pt x="3649855" y="11557"/>
                  </a:lnTo>
                  <a:lnTo>
                    <a:pt x="4793665" y="11557"/>
                  </a:lnTo>
                  <a:lnTo>
                    <a:pt x="4820737" y="11302"/>
                  </a:lnTo>
                  <a:close/>
                </a:path>
                <a:path w="10998835" h="31114">
                  <a:moveTo>
                    <a:pt x="5559590" y="11302"/>
                  </a:moveTo>
                  <a:lnTo>
                    <a:pt x="5105661" y="11302"/>
                  </a:lnTo>
                  <a:lnTo>
                    <a:pt x="5115194" y="11557"/>
                  </a:lnTo>
                  <a:lnTo>
                    <a:pt x="5537437" y="11557"/>
                  </a:lnTo>
                  <a:lnTo>
                    <a:pt x="5559590" y="11302"/>
                  </a:lnTo>
                  <a:close/>
                </a:path>
                <a:path w="10998835" h="31114">
                  <a:moveTo>
                    <a:pt x="7265048" y="11302"/>
                  </a:moveTo>
                  <a:lnTo>
                    <a:pt x="5857374" y="11302"/>
                  </a:lnTo>
                  <a:lnTo>
                    <a:pt x="5873352" y="11557"/>
                  </a:lnTo>
                  <a:lnTo>
                    <a:pt x="7257814" y="11557"/>
                  </a:lnTo>
                  <a:lnTo>
                    <a:pt x="7265048" y="11302"/>
                  </a:lnTo>
                  <a:close/>
                </a:path>
                <a:path w="10998835" h="31114">
                  <a:moveTo>
                    <a:pt x="8418703" y="11302"/>
                  </a:moveTo>
                  <a:lnTo>
                    <a:pt x="7739257" y="11302"/>
                  </a:lnTo>
                  <a:lnTo>
                    <a:pt x="7760107" y="11557"/>
                  </a:lnTo>
                  <a:lnTo>
                    <a:pt x="8413394" y="11557"/>
                  </a:lnTo>
                  <a:lnTo>
                    <a:pt x="8418703" y="11302"/>
                  </a:lnTo>
                  <a:close/>
                </a:path>
                <a:path w="10998835" h="31114">
                  <a:moveTo>
                    <a:pt x="1219382" y="10540"/>
                  </a:moveTo>
                  <a:lnTo>
                    <a:pt x="1157049" y="10540"/>
                  </a:lnTo>
                  <a:lnTo>
                    <a:pt x="1239793" y="11302"/>
                  </a:lnTo>
                  <a:lnTo>
                    <a:pt x="1115127" y="11302"/>
                  </a:lnTo>
                  <a:lnTo>
                    <a:pt x="1219382" y="10540"/>
                  </a:lnTo>
                  <a:close/>
                </a:path>
                <a:path w="10998835" h="31114">
                  <a:moveTo>
                    <a:pt x="5067502" y="10540"/>
                  </a:moveTo>
                  <a:lnTo>
                    <a:pt x="4901956" y="10540"/>
                  </a:lnTo>
                  <a:lnTo>
                    <a:pt x="4820737" y="11302"/>
                  </a:lnTo>
                  <a:lnTo>
                    <a:pt x="5115222" y="11302"/>
                  </a:lnTo>
                  <a:lnTo>
                    <a:pt x="5067502" y="10540"/>
                  </a:lnTo>
                  <a:close/>
                </a:path>
                <a:path w="10998835" h="31114">
                  <a:moveTo>
                    <a:pt x="5786452" y="10540"/>
                  </a:moveTo>
                  <a:lnTo>
                    <a:pt x="5650307" y="10540"/>
                  </a:lnTo>
                  <a:lnTo>
                    <a:pt x="5535332" y="11302"/>
                  </a:lnTo>
                  <a:lnTo>
                    <a:pt x="5880361" y="11302"/>
                  </a:lnTo>
                  <a:lnTo>
                    <a:pt x="5786452" y="10540"/>
                  </a:lnTo>
                  <a:close/>
                </a:path>
                <a:path w="10998835" h="31114">
                  <a:moveTo>
                    <a:pt x="7520589" y="9016"/>
                  </a:moveTo>
                  <a:lnTo>
                    <a:pt x="7379895" y="9016"/>
                  </a:lnTo>
                  <a:lnTo>
                    <a:pt x="7275047" y="10540"/>
                  </a:lnTo>
                  <a:lnTo>
                    <a:pt x="7286752" y="10540"/>
                  </a:lnTo>
                  <a:lnTo>
                    <a:pt x="7265048" y="11302"/>
                  </a:lnTo>
                  <a:lnTo>
                    <a:pt x="7739257" y="11302"/>
                  </a:lnTo>
                  <a:lnTo>
                    <a:pt x="7570851" y="9398"/>
                  </a:lnTo>
                  <a:lnTo>
                    <a:pt x="7578339" y="9398"/>
                  </a:lnTo>
                  <a:lnTo>
                    <a:pt x="7520589" y="9016"/>
                  </a:lnTo>
                  <a:close/>
                </a:path>
                <a:path w="10998835" h="31114">
                  <a:moveTo>
                    <a:pt x="10856720" y="10540"/>
                  </a:moveTo>
                  <a:lnTo>
                    <a:pt x="9727123" y="10540"/>
                  </a:lnTo>
                  <a:lnTo>
                    <a:pt x="9694176" y="11302"/>
                  </a:lnTo>
                  <a:lnTo>
                    <a:pt x="10896157" y="11302"/>
                  </a:lnTo>
                  <a:lnTo>
                    <a:pt x="10856720" y="10540"/>
                  </a:lnTo>
                  <a:close/>
                </a:path>
                <a:path w="10998835" h="31114">
                  <a:moveTo>
                    <a:pt x="5037658" y="9778"/>
                  </a:moveTo>
                  <a:lnTo>
                    <a:pt x="4967392" y="9778"/>
                  </a:lnTo>
                  <a:lnTo>
                    <a:pt x="5093697" y="10540"/>
                  </a:lnTo>
                  <a:lnTo>
                    <a:pt x="4891059" y="10540"/>
                  </a:lnTo>
                  <a:lnTo>
                    <a:pt x="5037658" y="9778"/>
                  </a:lnTo>
                  <a:close/>
                </a:path>
                <a:path w="10998835" h="31114">
                  <a:moveTo>
                    <a:pt x="7308456" y="9778"/>
                  </a:moveTo>
                  <a:lnTo>
                    <a:pt x="5099763" y="9778"/>
                  </a:lnTo>
                  <a:lnTo>
                    <a:pt x="4828954" y="10540"/>
                  </a:lnTo>
                  <a:lnTo>
                    <a:pt x="7286752" y="10540"/>
                  </a:lnTo>
                  <a:lnTo>
                    <a:pt x="7308456" y="9778"/>
                  </a:lnTo>
                  <a:close/>
                </a:path>
                <a:path w="10998835" h="31114">
                  <a:moveTo>
                    <a:pt x="10768484" y="9016"/>
                  </a:moveTo>
                  <a:lnTo>
                    <a:pt x="9790178" y="9016"/>
                  </a:lnTo>
                  <a:lnTo>
                    <a:pt x="9728070" y="10540"/>
                  </a:lnTo>
                  <a:lnTo>
                    <a:pt x="9727123" y="10540"/>
                  </a:lnTo>
                  <a:lnTo>
                    <a:pt x="9760070" y="9778"/>
                  </a:lnTo>
                  <a:lnTo>
                    <a:pt x="10814943" y="9778"/>
                  </a:lnTo>
                  <a:lnTo>
                    <a:pt x="10768484" y="9016"/>
                  </a:lnTo>
                  <a:close/>
                </a:path>
                <a:path w="10998835" h="31114">
                  <a:moveTo>
                    <a:pt x="2196075" y="9398"/>
                  </a:moveTo>
                  <a:lnTo>
                    <a:pt x="2124464" y="9398"/>
                  </a:lnTo>
                  <a:lnTo>
                    <a:pt x="2095660" y="9778"/>
                  </a:lnTo>
                  <a:lnTo>
                    <a:pt x="2241911" y="9778"/>
                  </a:lnTo>
                  <a:lnTo>
                    <a:pt x="2196075" y="9398"/>
                  </a:lnTo>
                  <a:close/>
                </a:path>
                <a:path w="10998835" h="31114">
                  <a:moveTo>
                    <a:pt x="8659133" y="9398"/>
                  </a:moveTo>
                  <a:lnTo>
                    <a:pt x="8494440" y="9398"/>
                  </a:lnTo>
                  <a:lnTo>
                    <a:pt x="8472475" y="9778"/>
                  </a:lnTo>
                  <a:lnTo>
                    <a:pt x="8691741" y="9778"/>
                  </a:lnTo>
                  <a:lnTo>
                    <a:pt x="8659133" y="9398"/>
                  </a:lnTo>
                  <a:close/>
                </a:path>
                <a:path w="10998835" h="31114">
                  <a:moveTo>
                    <a:pt x="8596795" y="9016"/>
                  </a:moveTo>
                  <a:lnTo>
                    <a:pt x="8532602" y="9016"/>
                  </a:lnTo>
                  <a:lnTo>
                    <a:pt x="8486341" y="9398"/>
                  </a:lnTo>
                  <a:lnTo>
                    <a:pt x="8673998" y="9398"/>
                  </a:lnTo>
                  <a:lnTo>
                    <a:pt x="8596795" y="9016"/>
                  </a:lnTo>
                  <a:close/>
                </a:path>
                <a:path w="10998835" h="31114">
                  <a:moveTo>
                    <a:pt x="2910529" y="8509"/>
                  </a:moveTo>
                  <a:lnTo>
                    <a:pt x="672845" y="8509"/>
                  </a:lnTo>
                  <a:lnTo>
                    <a:pt x="708724" y="9016"/>
                  </a:lnTo>
                  <a:lnTo>
                    <a:pt x="2897275" y="9016"/>
                  </a:lnTo>
                  <a:lnTo>
                    <a:pt x="2910529" y="8509"/>
                  </a:lnTo>
                  <a:close/>
                </a:path>
                <a:path w="10998835" h="31114">
                  <a:moveTo>
                    <a:pt x="9821789" y="8509"/>
                  </a:moveTo>
                  <a:lnTo>
                    <a:pt x="3586015" y="8509"/>
                  </a:lnTo>
                  <a:lnTo>
                    <a:pt x="3597151" y="9016"/>
                  </a:lnTo>
                  <a:lnTo>
                    <a:pt x="9792360" y="9016"/>
                  </a:lnTo>
                  <a:lnTo>
                    <a:pt x="9821789" y="8509"/>
                  </a:lnTo>
                  <a:close/>
                </a:path>
                <a:path w="10998835" h="31114">
                  <a:moveTo>
                    <a:pt x="3287373" y="0"/>
                  </a:moveTo>
                  <a:lnTo>
                    <a:pt x="3241861" y="0"/>
                  </a:lnTo>
                  <a:lnTo>
                    <a:pt x="3197710" y="253"/>
                  </a:lnTo>
                  <a:lnTo>
                    <a:pt x="3111518" y="1777"/>
                  </a:lnTo>
                  <a:lnTo>
                    <a:pt x="2910529" y="8509"/>
                  </a:lnTo>
                  <a:lnTo>
                    <a:pt x="3586015" y="8509"/>
                  </a:lnTo>
                  <a:lnTo>
                    <a:pt x="3555390" y="7112"/>
                  </a:lnTo>
                  <a:lnTo>
                    <a:pt x="3555749" y="7112"/>
                  </a:lnTo>
                  <a:lnTo>
                    <a:pt x="3437006" y="2666"/>
                  </a:lnTo>
                  <a:lnTo>
                    <a:pt x="3334739" y="508"/>
                  </a:lnTo>
                  <a:lnTo>
                    <a:pt x="3287373" y="0"/>
                  </a:lnTo>
                  <a:close/>
                </a:path>
                <a:path w="10998835" h="31114">
                  <a:moveTo>
                    <a:pt x="10370708" y="5461"/>
                  </a:moveTo>
                  <a:lnTo>
                    <a:pt x="10138661" y="5461"/>
                  </a:lnTo>
                  <a:lnTo>
                    <a:pt x="10055029" y="5841"/>
                  </a:lnTo>
                  <a:lnTo>
                    <a:pt x="10065040" y="5841"/>
                  </a:lnTo>
                  <a:lnTo>
                    <a:pt x="9821371" y="8509"/>
                  </a:lnTo>
                  <a:lnTo>
                    <a:pt x="10729415" y="8509"/>
                  </a:lnTo>
                  <a:lnTo>
                    <a:pt x="10617729" y="7112"/>
                  </a:lnTo>
                  <a:lnTo>
                    <a:pt x="10620848" y="7112"/>
                  </a:lnTo>
                  <a:lnTo>
                    <a:pt x="10370708" y="5461"/>
                  </a:lnTo>
                  <a:close/>
                </a:path>
              </a:pathLst>
            </a:custGeom>
            <a:solidFill>
              <a:srgbClr val="E97031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75995" y="1680167"/>
              <a:ext cx="10973435" cy="28575"/>
            </a:xfrm>
            <a:custGeom>
              <a:avLst/>
              <a:gdLst/>
              <a:ahLst/>
              <a:cxnLst/>
              <a:rect l="l" t="t" r="r" b="b"/>
              <a:pathLst>
                <a:path w="10973435" h="28575">
                  <a:moveTo>
                    <a:pt x="266" y="10583"/>
                  </a:moveTo>
                  <a:lnTo>
                    <a:pt x="63450" y="10636"/>
                  </a:lnTo>
                  <a:lnTo>
                    <a:pt x="114153" y="11383"/>
                  </a:lnTo>
                  <a:lnTo>
                    <a:pt x="157415" y="12396"/>
                  </a:lnTo>
                  <a:lnTo>
                    <a:pt x="198278" y="13249"/>
                  </a:lnTo>
                  <a:lnTo>
                    <a:pt x="241782" y="13515"/>
                  </a:lnTo>
                  <a:lnTo>
                    <a:pt x="292970" y="12769"/>
                  </a:lnTo>
                  <a:lnTo>
                    <a:pt x="356882" y="10583"/>
                  </a:lnTo>
                  <a:lnTo>
                    <a:pt x="393528" y="9310"/>
                  </a:lnTo>
                  <a:lnTo>
                    <a:pt x="431591" y="8543"/>
                  </a:lnTo>
                  <a:lnTo>
                    <a:pt x="471191" y="8205"/>
                  </a:lnTo>
                  <a:lnTo>
                    <a:pt x="512449" y="8217"/>
                  </a:lnTo>
                  <a:lnTo>
                    <a:pt x="555487" y="8502"/>
                  </a:lnTo>
                  <a:lnTo>
                    <a:pt x="600423" y="8983"/>
                  </a:lnTo>
                  <a:lnTo>
                    <a:pt x="647379" y="9583"/>
                  </a:lnTo>
                  <a:lnTo>
                    <a:pt x="696475" y="10223"/>
                  </a:lnTo>
                  <a:lnTo>
                    <a:pt x="747832" y="10827"/>
                  </a:lnTo>
                  <a:lnTo>
                    <a:pt x="801570" y="11316"/>
                  </a:lnTo>
                  <a:lnTo>
                    <a:pt x="857810" y="11614"/>
                  </a:lnTo>
                  <a:lnTo>
                    <a:pt x="916672" y="11643"/>
                  </a:lnTo>
                  <a:lnTo>
                    <a:pt x="978277" y="11325"/>
                  </a:lnTo>
                  <a:lnTo>
                    <a:pt x="1042746" y="10583"/>
                  </a:lnTo>
                  <a:lnTo>
                    <a:pt x="1093469" y="9764"/>
                  </a:lnTo>
                  <a:lnTo>
                    <a:pt x="1143221" y="8894"/>
                  </a:lnTo>
                  <a:lnTo>
                    <a:pt x="1192175" y="7999"/>
                  </a:lnTo>
                  <a:lnTo>
                    <a:pt x="1240504" y="7107"/>
                  </a:lnTo>
                  <a:lnTo>
                    <a:pt x="1288380" y="6247"/>
                  </a:lnTo>
                  <a:lnTo>
                    <a:pt x="1335975" y="5446"/>
                  </a:lnTo>
                  <a:lnTo>
                    <a:pt x="1383461" y="4733"/>
                  </a:lnTo>
                  <a:lnTo>
                    <a:pt x="1431012" y="4134"/>
                  </a:lnTo>
                  <a:lnTo>
                    <a:pt x="1478800" y="3677"/>
                  </a:lnTo>
                  <a:lnTo>
                    <a:pt x="1526997" y="3391"/>
                  </a:lnTo>
                  <a:lnTo>
                    <a:pt x="1575776" y="3304"/>
                  </a:lnTo>
                  <a:lnTo>
                    <a:pt x="1625309" y="3443"/>
                  </a:lnTo>
                  <a:lnTo>
                    <a:pt x="1675768" y="3835"/>
                  </a:lnTo>
                  <a:lnTo>
                    <a:pt x="1727327" y="4510"/>
                  </a:lnTo>
                  <a:lnTo>
                    <a:pt x="1780157" y="5494"/>
                  </a:lnTo>
                  <a:lnTo>
                    <a:pt x="1834431" y="6816"/>
                  </a:lnTo>
                  <a:lnTo>
                    <a:pt x="1890322" y="8503"/>
                  </a:lnTo>
                  <a:lnTo>
                    <a:pt x="1948002" y="10583"/>
                  </a:lnTo>
                  <a:lnTo>
                    <a:pt x="2018130" y="12947"/>
                  </a:lnTo>
                  <a:lnTo>
                    <a:pt x="2078830" y="14322"/>
                  </a:lnTo>
                  <a:lnTo>
                    <a:pt x="2131647" y="14862"/>
                  </a:lnTo>
                  <a:lnTo>
                    <a:pt x="2178123" y="14726"/>
                  </a:lnTo>
                  <a:lnTo>
                    <a:pt x="2219804" y="14069"/>
                  </a:lnTo>
                  <a:lnTo>
                    <a:pt x="2258231" y="13049"/>
                  </a:lnTo>
                  <a:lnTo>
                    <a:pt x="2294950" y="11821"/>
                  </a:lnTo>
                  <a:lnTo>
                    <a:pt x="2331503" y="10543"/>
                  </a:lnTo>
                  <a:lnTo>
                    <a:pt x="2369435" y="9371"/>
                  </a:lnTo>
                  <a:lnTo>
                    <a:pt x="2410289" y="8461"/>
                  </a:lnTo>
                  <a:lnTo>
                    <a:pt x="2455609" y="7971"/>
                  </a:lnTo>
                  <a:lnTo>
                    <a:pt x="2506939" y="8057"/>
                  </a:lnTo>
                  <a:lnTo>
                    <a:pt x="2565822" y="8875"/>
                  </a:lnTo>
                  <a:lnTo>
                    <a:pt x="2633802" y="10583"/>
                  </a:lnTo>
                  <a:lnTo>
                    <a:pt x="2709861" y="12824"/>
                  </a:lnTo>
                  <a:lnTo>
                    <a:pt x="2769305" y="14499"/>
                  </a:lnTo>
                  <a:lnTo>
                    <a:pt x="2814592" y="15655"/>
                  </a:lnTo>
                  <a:lnTo>
                    <a:pt x="2848178" y="16340"/>
                  </a:lnTo>
                  <a:lnTo>
                    <a:pt x="2872519" y="16602"/>
                  </a:lnTo>
                  <a:lnTo>
                    <a:pt x="2890072" y="16488"/>
                  </a:lnTo>
                  <a:lnTo>
                    <a:pt x="2903294" y="16046"/>
                  </a:lnTo>
                  <a:lnTo>
                    <a:pt x="2914641" y="15324"/>
                  </a:lnTo>
                  <a:lnTo>
                    <a:pt x="2926570" y="14369"/>
                  </a:lnTo>
                  <a:lnTo>
                    <a:pt x="2941539" y="13229"/>
                  </a:lnTo>
                  <a:lnTo>
                    <a:pt x="2962002" y="11951"/>
                  </a:lnTo>
                  <a:lnTo>
                    <a:pt x="2990418" y="10583"/>
                  </a:lnTo>
                  <a:lnTo>
                    <a:pt x="3038166" y="9199"/>
                  </a:lnTo>
                  <a:lnTo>
                    <a:pt x="3091599" y="8702"/>
                  </a:lnTo>
                  <a:lnTo>
                    <a:pt x="3148716" y="8861"/>
                  </a:lnTo>
                  <a:lnTo>
                    <a:pt x="3207518" y="9443"/>
                  </a:lnTo>
                  <a:lnTo>
                    <a:pt x="3266002" y="10217"/>
                  </a:lnTo>
                  <a:lnTo>
                    <a:pt x="3322170" y="10950"/>
                  </a:lnTo>
                  <a:lnTo>
                    <a:pt x="3374019" y="11410"/>
                  </a:lnTo>
                  <a:lnTo>
                    <a:pt x="3419550" y="11365"/>
                  </a:lnTo>
                  <a:lnTo>
                    <a:pt x="3456762" y="10583"/>
                  </a:lnTo>
                  <a:lnTo>
                    <a:pt x="3477285" y="10039"/>
                  </a:lnTo>
                  <a:lnTo>
                    <a:pt x="3505935" y="9663"/>
                  </a:lnTo>
                  <a:lnTo>
                    <a:pt x="3541845" y="9436"/>
                  </a:lnTo>
                  <a:lnTo>
                    <a:pt x="3584146" y="9339"/>
                  </a:lnTo>
                  <a:lnTo>
                    <a:pt x="3631973" y="9351"/>
                  </a:lnTo>
                  <a:lnTo>
                    <a:pt x="3684459" y="9454"/>
                  </a:lnTo>
                  <a:lnTo>
                    <a:pt x="3740735" y="9627"/>
                  </a:lnTo>
                  <a:lnTo>
                    <a:pt x="3799936" y="9851"/>
                  </a:lnTo>
                  <a:lnTo>
                    <a:pt x="3861193" y="10107"/>
                  </a:lnTo>
                  <a:lnTo>
                    <a:pt x="3923641" y="10374"/>
                  </a:lnTo>
                  <a:lnTo>
                    <a:pt x="3986412" y="10633"/>
                  </a:lnTo>
                  <a:lnTo>
                    <a:pt x="4048638" y="10865"/>
                  </a:lnTo>
                  <a:lnTo>
                    <a:pt x="4109454" y="11050"/>
                  </a:lnTo>
                  <a:lnTo>
                    <a:pt x="4167991" y="11168"/>
                  </a:lnTo>
                  <a:lnTo>
                    <a:pt x="4223383" y="11200"/>
                  </a:lnTo>
                  <a:lnTo>
                    <a:pt x="4274763" y="11126"/>
                  </a:lnTo>
                  <a:lnTo>
                    <a:pt x="4321264" y="10927"/>
                  </a:lnTo>
                  <a:lnTo>
                    <a:pt x="4362018" y="10583"/>
                  </a:lnTo>
                  <a:lnTo>
                    <a:pt x="4401200" y="9990"/>
                  </a:lnTo>
                  <a:lnTo>
                    <a:pt x="4443394" y="9140"/>
                  </a:lnTo>
                  <a:lnTo>
                    <a:pt x="4488279" y="8096"/>
                  </a:lnTo>
                  <a:lnTo>
                    <a:pt x="4535535" y="6917"/>
                  </a:lnTo>
                  <a:lnTo>
                    <a:pt x="4584844" y="5666"/>
                  </a:lnTo>
                  <a:lnTo>
                    <a:pt x="4635886" y="4402"/>
                  </a:lnTo>
                  <a:lnTo>
                    <a:pt x="4688342" y="3188"/>
                  </a:lnTo>
                  <a:lnTo>
                    <a:pt x="4741891" y="2085"/>
                  </a:lnTo>
                  <a:lnTo>
                    <a:pt x="4796215" y="1153"/>
                  </a:lnTo>
                  <a:lnTo>
                    <a:pt x="4850994" y="454"/>
                  </a:lnTo>
                  <a:lnTo>
                    <a:pt x="4905908" y="49"/>
                  </a:lnTo>
                  <a:lnTo>
                    <a:pt x="4960639" y="0"/>
                  </a:lnTo>
                  <a:lnTo>
                    <a:pt x="5014867" y="366"/>
                  </a:lnTo>
                  <a:lnTo>
                    <a:pt x="5068271" y="1210"/>
                  </a:lnTo>
                  <a:lnTo>
                    <a:pt x="5120534" y="2592"/>
                  </a:lnTo>
                  <a:lnTo>
                    <a:pt x="5171335" y="4575"/>
                  </a:lnTo>
                  <a:lnTo>
                    <a:pt x="5220355" y="7218"/>
                  </a:lnTo>
                  <a:lnTo>
                    <a:pt x="5267274" y="10583"/>
                  </a:lnTo>
                  <a:lnTo>
                    <a:pt x="5313615" y="13889"/>
                  </a:lnTo>
                  <a:lnTo>
                    <a:pt x="5361076" y="16407"/>
                  </a:lnTo>
                  <a:lnTo>
                    <a:pt x="5409533" y="18212"/>
                  </a:lnTo>
                  <a:lnTo>
                    <a:pt x="5458864" y="19378"/>
                  </a:lnTo>
                  <a:lnTo>
                    <a:pt x="5508946" y="19980"/>
                  </a:lnTo>
                  <a:lnTo>
                    <a:pt x="5559656" y="20094"/>
                  </a:lnTo>
                  <a:lnTo>
                    <a:pt x="5610872" y="19793"/>
                  </a:lnTo>
                  <a:lnTo>
                    <a:pt x="5662471" y="19154"/>
                  </a:lnTo>
                  <a:lnTo>
                    <a:pt x="5714330" y="18250"/>
                  </a:lnTo>
                  <a:lnTo>
                    <a:pt x="5766326" y="17158"/>
                  </a:lnTo>
                  <a:lnTo>
                    <a:pt x="5818338" y="15950"/>
                  </a:lnTo>
                  <a:lnTo>
                    <a:pt x="5870241" y="14703"/>
                  </a:lnTo>
                  <a:lnTo>
                    <a:pt x="5921915" y="13492"/>
                  </a:lnTo>
                  <a:lnTo>
                    <a:pt x="5973235" y="12390"/>
                  </a:lnTo>
                  <a:lnTo>
                    <a:pt x="6024079" y="11474"/>
                  </a:lnTo>
                  <a:lnTo>
                    <a:pt x="6074325" y="10817"/>
                  </a:lnTo>
                  <a:lnTo>
                    <a:pt x="6123849" y="10495"/>
                  </a:lnTo>
                  <a:lnTo>
                    <a:pt x="6172530" y="10583"/>
                  </a:lnTo>
                  <a:lnTo>
                    <a:pt x="6266910" y="11234"/>
                  </a:lnTo>
                  <a:lnTo>
                    <a:pt x="6336639" y="11815"/>
                  </a:lnTo>
                  <a:lnTo>
                    <a:pt x="6386929" y="12268"/>
                  </a:lnTo>
                  <a:lnTo>
                    <a:pt x="6422990" y="12535"/>
                  </a:lnTo>
                  <a:lnTo>
                    <a:pt x="6450031" y="12559"/>
                  </a:lnTo>
                  <a:lnTo>
                    <a:pt x="6473264" y="12279"/>
                  </a:lnTo>
                  <a:lnTo>
                    <a:pt x="6497898" y="11640"/>
                  </a:lnTo>
                  <a:lnTo>
                    <a:pt x="6529146" y="10583"/>
                  </a:lnTo>
                  <a:lnTo>
                    <a:pt x="6552767" y="9922"/>
                  </a:lnTo>
                  <a:lnTo>
                    <a:pt x="6581937" y="9450"/>
                  </a:lnTo>
                  <a:lnTo>
                    <a:pt x="6616244" y="9144"/>
                  </a:lnTo>
                  <a:lnTo>
                    <a:pt x="6655276" y="8983"/>
                  </a:lnTo>
                  <a:lnTo>
                    <a:pt x="6698621" y="8946"/>
                  </a:lnTo>
                  <a:lnTo>
                    <a:pt x="6745869" y="9010"/>
                  </a:lnTo>
                  <a:lnTo>
                    <a:pt x="6796608" y="9154"/>
                  </a:lnTo>
                  <a:lnTo>
                    <a:pt x="6850425" y="9357"/>
                  </a:lnTo>
                  <a:lnTo>
                    <a:pt x="6906911" y="9596"/>
                  </a:lnTo>
                  <a:lnTo>
                    <a:pt x="6965652" y="9850"/>
                  </a:lnTo>
                  <a:lnTo>
                    <a:pt x="7026237" y="10097"/>
                  </a:lnTo>
                  <a:lnTo>
                    <a:pt x="7088256" y="10316"/>
                  </a:lnTo>
                  <a:lnTo>
                    <a:pt x="7151296" y="10485"/>
                  </a:lnTo>
                  <a:lnTo>
                    <a:pt x="7214946" y="10583"/>
                  </a:lnTo>
                  <a:lnTo>
                    <a:pt x="7291750" y="10528"/>
                  </a:lnTo>
                  <a:lnTo>
                    <a:pt x="7360494" y="10330"/>
                  </a:lnTo>
                  <a:lnTo>
                    <a:pt x="7422235" y="10040"/>
                  </a:lnTo>
                  <a:lnTo>
                    <a:pt x="7478031" y="9709"/>
                  </a:lnTo>
                  <a:lnTo>
                    <a:pt x="7528940" y="9389"/>
                  </a:lnTo>
                  <a:lnTo>
                    <a:pt x="7576020" y="9132"/>
                  </a:lnTo>
                  <a:lnTo>
                    <a:pt x="7620330" y="8988"/>
                  </a:lnTo>
                  <a:lnTo>
                    <a:pt x="7662926" y="9010"/>
                  </a:lnTo>
                  <a:lnTo>
                    <a:pt x="7704868" y="9248"/>
                  </a:lnTo>
                  <a:lnTo>
                    <a:pt x="7747212" y="9756"/>
                  </a:lnTo>
                  <a:lnTo>
                    <a:pt x="7791018" y="10583"/>
                  </a:lnTo>
                  <a:lnTo>
                    <a:pt x="7857392" y="12116"/>
                  </a:lnTo>
                  <a:lnTo>
                    <a:pt x="7916423" y="13515"/>
                  </a:lnTo>
                  <a:lnTo>
                    <a:pt x="7969432" y="14555"/>
                  </a:lnTo>
                  <a:lnTo>
                    <a:pt x="8017738" y="15008"/>
                  </a:lnTo>
                  <a:lnTo>
                    <a:pt x="8062661" y="14648"/>
                  </a:lnTo>
                  <a:lnTo>
                    <a:pt x="8105519" y="13249"/>
                  </a:lnTo>
                  <a:lnTo>
                    <a:pt x="8147634" y="10583"/>
                  </a:lnTo>
                  <a:lnTo>
                    <a:pt x="8166759" y="9339"/>
                  </a:lnTo>
                  <a:lnTo>
                    <a:pt x="8191167" y="8271"/>
                  </a:lnTo>
                  <a:lnTo>
                    <a:pt x="8254618" y="6639"/>
                  </a:lnTo>
                  <a:lnTo>
                    <a:pt x="8293054" y="6065"/>
                  </a:lnTo>
                  <a:lnTo>
                    <a:pt x="8335561" y="5644"/>
                  </a:lnTo>
                  <a:lnTo>
                    <a:pt x="8381834" y="5371"/>
                  </a:lnTo>
                  <a:lnTo>
                    <a:pt x="8431572" y="5242"/>
                  </a:lnTo>
                  <a:lnTo>
                    <a:pt x="8484469" y="5249"/>
                  </a:lnTo>
                  <a:lnTo>
                    <a:pt x="8540225" y="5388"/>
                  </a:lnTo>
                  <a:lnTo>
                    <a:pt x="8598535" y="5653"/>
                  </a:lnTo>
                  <a:lnTo>
                    <a:pt x="8659096" y="6039"/>
                  </a:lnTo>
                  <a:lnTo>
                    <a:pt x="8721605" y="6540"/>
                  </a:lnTo>
                  <a:lnTo>
                    <a:pt x="8785759" y="7151"/>
                  </a:lnTo>
                  <a:lnTo>
                    <a:pt x="8851255" y="7866"/>
                  </a:lnTo>
                  <a:lnTo>
                    <a:pt x="8917790" y="8680"/>
                  </a:lnTo>
                  <a:lnTo>
                    <a:pt x="8985060" y="9588"/>
                  </a:lnTo>
                  <a:lnTo>
                    <a:pt x="9052763" y="10583"/>
                  </a:lnTo>
                  <a:lnTo>
                    <a:pt x="9143595" y="11946"/>
                  </a:lnTo>
                  <a:lnTo>
                    <a:pt x="9214364" y="12999"/>
                  </a:lnTo>
                  <a:lnTo>
                    <a:pt x="9267756" y="13762"/>
                  </a:lnTo>
                  <a:lnTo>
                    <a:pt x="9306457" y="14252"/>
                  </a:lnTo>
                  <a:lnTo>
                    <a:pt x="9333153" y="14488"/>
                  </a:lnTo>
                  <a:lnTo>
                    <a:pt x="9350530" y="14488"/>
                  </a:lnTo>
                  <a:lnTo>
                    <a:pt x="9361274" y="14272"/>
                  </a:lnTo>
                  <a:lnTo>
                    <a:pt x="9368071" y="13857"/>
                  </a:lnTo>
                  <a:lnTo>
                    <a:pt x="9373606" y="13262"/>
                  </a:lnTo>
                  <a:lnTo>
                    <a:pt x="9380567" y="12505"/>
                  </a:lnTo>
                  <a:lnTo>
                    <a:pt x="9391638" y="11606"/>
                  </a:lnTo>
                  <a:lnTo>
                    <a:pt x="9409506" y="10583"/>
                  </a:lnTo>
                  <a:lnTo>
                    <a:pt x="9450747" y="9410"/>
                  </a:lnTo>
                  <a:lnTo>
                    <a:pt x="9497633" y="9394"/>
                  </a:lnTo>
                  <a:lnTo>
                    <a:pt x="9548718" y="10076"/>
                  </a:lnTo>
                  <a:lnTo>
                    <a:pt x="9602556" y="10996"/>
                  </a:lnTo>
                  <a:lnTo>
                    <a:pt x="9657700" y="11694"/>
                  </a:lnTo>
                  <a:lnTo>
                    <a:pt x="9712704" y="11709"/>
                  </a:lnTo>
                  <a:lnTo>
                    <a:pt x="9766122" y="10583"/>
                  </a:lnTo>
                  <a:lnTo>
                    <a:pt x="9801597" y="9432"/>
                  </a:lnTo>
                  <a:lnTo>
                    <a:pt x="9841498" y="8424"/>
                  </a:lnTo>
                  <a:lnTo>
                    <a:pt x="9885475" y="7588"/>
                  </a:lnTo>
                  <a:lnTo>
                    <a:pt x="9933179" y="6952"/>
                  </a:lnTo>
                  <a:lnTo>
                    <a:pt x="9984262" y="6547"/>
                  </a:lnTo>
                  <a:lnTo>
                    <a:pt x="10038376" y="6401"/>
                  </a:lnTo>
                  <a:lnTo>
                    <a:pt x="10095171" y="6543"/>
                  </a:lnTo>
                  <a:lnTo>
                    <a:pt x="10154299" y="7004"/>
                  </a:lnTo>
                  <a:lnTo>
                    <a:pt x="10215411" y="7811"/>
                  </a:lnTo>
                  <a:lnTo>
                    <a:pt x="10278159" y="8994"/>
                  </a:lnTo>
                  <a:lnTo>
                    <a:pt x="10342194" y="10583"/>
                  </a:lnTo>
                  <a:lnTo>
                    <a:pt x="10400496" y="11885"/>
                  </a:lnTo>
                  <a:lnTo>
                    <a:pt x="10457210" y="12620"/>
                  </a:lnTo>
                  <a:lnTo>
                    <a:pt x="10512501" y="12887"/>
                  </a:lnTo>
                  <a:lnTo>
                    <a:pt x="10566532" y="12784"/>
                  </a:lnTo>
                  <a:lnTo>
                    <a:pt x="10619468" y="12412"/>
                  </a:lnTo>
                  <a:lnTo>
                    <a:pt x="10671473" y="11869"/>
                  </a:lnTo>
                  <a:lnTo>
                    <a:pt x="10722710" y="11254"/>
                  </a:lnTo>
                  <a:lnTo>
                    <a:pt x="10773345" y="10667"/>
                  </a:lnTo>
                  <a:lnTo>
                    <a:pt x="10823540" y="10208"/>
                  </a:lnTo>
                  <a:lnTo>
                    <a:pt x="10873459" y="9974"/>
                  </a:lnTo>
                  <a:lnTo>
                    <a:pt x="10923268" y="10066"/>
                  </a:lnTo>
                  <a:lnTo>
                    <a:pt x="10973130" y="10583"/>
                  </a:lnTo>
                  <a:lnTo>
                    <a:pt x="10972368" y="15155"/>
                  </a:lnTo>
                  <a:lnTo>
                    <a:pt x="10972495" y="17695"/>
                  </a:lnTo>
                  <a:lnTo>
                    <a:pt x="10973130" y="20108"/>
                  </a:lnTo>
                  <a:lnTo>
                    <a:pt x="10904928" y="21059"/>
                  </a:lnTo>
                  <a:lnTo>
                    <a:pt x="10843695" y="21410"/>
                  </a:lnTo>
                  <a:lnTo>
                    <a:pt x="10788467" y="21261"/>
                  </a:lnTo>
                  <a:lnTo>
                    <a:pt x="10738277" y="20715"/>
                  </a:lnTo>
                  <a:lnTo>
                    <a:pt x="10692160" y="19872"/>
                  </a:lnTo>
                  <a:lnTo>
                    <a:pt x="10649149" y="18835"/>
                  </a:lnTo>
                  <a:lnTo>
                    <a:pt x="10608280" y="17705"/>
                  </a:lnTo>
                  <a:lnTo>
                    <a:pt x="10568587" y="16584"/>
                  </a:lnTo>
                  <a:lnTo>
                    <a:pt x="10529104" y="15572"/>
                  </a:lnTo>
                  <a:lnTo>
                    <a:pt x="10488864" y="14772"/>
                  </a:lnTo>
                  <a:lnTo>
                    <a:pt x="10446903" y="14286"/>
                  </a:lnTo>
                  <a:lnTo>
                    <a:pt x="10402255" y="14214"/>
                  </a:lnTo>
                  <a:lnTo>
                    <a:pt x="10353954" y="14659"/>
                  </a:lnTo>
                  <a:lnTo>
                    <a:pt x="10301034" y="15722"/>
                  </a:lnTo>
                  <a:lnTo>
                    <a:pt x="10242529" y="17504"/>
                  </a:lnTo>
                  <a:lnTo>
                    <a:pt x="10177475" y="20108"/>
                  </a:lnTo>
                  <a:lnTo>
                    <a:pt x="10107154" y="23142"/>
                  </a:lnTo>
                  <a:lnTo>
                    <a:pt x="10051725" y="25386"/>
                  </a:lnTo>
                  <a:lnTo>
                    <a:pt x="10009189" y="26921"/>
                  </a:lnTo>
                  <a:lnTo>
                    <a:pt x="9977549" y="27828"/>
                  </a:lnTo>
                  <a:lnTo>
                    <a:pt x="9954808" y="28187"/>
                  </a:lnTo>
                  <a:lnTo>
                    <a:pt x="9938968" y="28079"/>
                  </a:lnTo>
                  <a:lnTo>
                    <a:pt x="9928031" y="27585"/>
                  </a:lnTo>
                  <a:lnTo>
                    <a:pt x="9920000" y="26786"/>
                  </a:lnTo>
                  <a:lnTo>
                    <a:pt x="9912878" y="25762"/>
                  </a:lnTo>
                  <a:lnTo>
                    <a:pt x="9904667" y="24595"/>
                  </a:lnTo>
                  <a:lnTo>
                    <a:pt x="9853527" y="21041"/>
                  </a:lnTo>
                  <a:lnTo>
                    <a:pt x="9753225" y="19228"/>
                  </a:lnTo>
                  <a:lnTo>
                    <a:pt x="9698190" y="19586"/>
                  </a:lnTo>
                  <a:lnTo>
                    <a:pt x="9651608" y="20614"/>
                  </a:lnTo>
                  <a:lnTo>
                    <a:pt x="9609207" y="21747"/>
                  </a:lnTo>
                  <a:lnTo>
                    <a:pt x="9566715" y="22418"/>
                  </a:lnTo>
                  <a:lnTo>
                    <a:pt x="9519860" y="22061"/>
                  </a:lnTo>
                  <a:lnTo>
                    <a:pt x="9464370" y="20108"/>
                  </a:lnTo>
                  <a:lnTo>
                    <a:pt x="9432725" y="18895"/>
                  </a:lnTo>
                  <a:lnTo>
                    <a:pt x="9398982" y="18195"/>
                  </a:lnTo>
                  <a:lnTo>
                    <a:pt x="9362999" y="17927"/>
                  </a:lnTo>
                  <a:lnTo>
                    <a:pt x="9324633" y="18008"/>
                  </a:lnTo>
                  <a:lnTo>
                    <a:pt x="9283741" y="18358"/>
                  </a:lnTo>
                  <a:lnTo>
                    <a:pt x="9240182" y="18895"/>
                  </a:lnTo>
                  <a:lnTo>
                    <a:pt x="9193812" y="19536"/>
                  </a:lnTo>
                  <a:lnTo>
                    <a:pt x="9144490" y="20201"/>
                  </a:lnTo>
                  <a:lnTo>
                    <a:pt x="9092072" y="20808"/>
                  </a:lnTo>
                  <a:lnTo>
                    <a:pt x="9036417" y="21274"/>
                  </a:lnTo>
                  <a:lnTo>
                    <a:pt x="8977381" y="21519"/>
                  </a:lnTo>
                  <a:lnTo>
                    <a:pt x="8914823" y="21461"/>
                  </a:lnTo>
                  <a:lnTo>
                    <a:pt x="8848600" y="21018"/>
                  </a:lnTo>
                  <a:lnTo>
                    <a:pt x="8778570" y="20108"/>
                  </a:lnTo>
                  <a:lnTo>
                    <a:pt x="8709324" y="18861"/>
                  </a:lnTo>
                  <a:lnTo>
                    <a:pt x="8655200" y="17720"/>
                  </a:lnTo>
                  <a:lnTo>
                    <a:pt x="8613975" y="16711"/>
                  </a:lnTo>
                  <a:lnTo>
                    <a:pt x="8561325" y="15204"/>
                  </a:lnTo>
                  <a:lnTo>
                    <a:pt x="8545454" y="14762"/>
                  </a:lnTo>
                  <a:lnTo>
                    <a:pt x="8533587" y="14565"/>
                  </a:lnTo>
                  <a:lnTo>
                    <a:pt x="8523501" y="14642"/>
                  </a:lnTo>
                  <a:lnTo>
                    <a:pt x="8512971" y="15020"/>
                  </a:lnTo>
                  <a:lnTo>
                    <a:pt x="8499776" y="15727"/>
                  </a:lnTo>
                  <a:lnTo>
                    <a:pt x="8481690" y="16792"/>
                  </a:lnTo>
                  <a:lnTo>
                    <a:pt x="8456490" y="18243"/>
                  </a:lnTo>
                  <a:lnTo>
                    <a:pt x="8382703" y="21893"/>
                  </a:lnTo>
                  <a:lnTo>
                    <a:pt x="8339584" y="23434"/>
                  </a:lnTo>
                  <a:lnTo>
                    <a:pt x="8293192" y="24722"/>
                  </a:lnTo>
                  <a:lnTo>
                    <a:pt x="8244117" y="25751"/>
                  </a:lnTo>
                  <a:lnTo>
                    <a:pt x="8192952" y="26512"/>
                  </a:lnTo>
                  <a:lnTo>
                    <a:pt x="8140289" y="26999"/>
                  </a:lnTo>
                  <a:lnTo>
                    <a:pt x="8086721" y="27204"/>
                  </a:lnTo>
                  <a:lnTo>
                    <a:pt x="8032841" y="27119"/>
                  </a:lnTo>
                  <a:lnTo>
                    <a:pt x="7979239" y="26737"/>
                  </a:lnTo>
                  <a:lnTo>
                    <a:pt x="7926509" y="26051"/>
                  </a:lnTo>
                  <a:lnTo>
                    <a:pt x="7875244" y="25052"/>
                  </a:lnTo>
                  <a:lnTo>
                    <a:pt x="7826034" y="23733"/>
                  </a:lnTo>
                  <a:lnTo>
                    <a:pt x="7779473" y="22088"/>
                  </a:lnTo>
                  <a:lnTo>
                    <a:pt x="7736154" y="20108"/>
                  </a:lnTo>
                  <a:lnTo>
                    <a:pt x="7698712" y="18521"/>
                  </a:lnTo>
                  <a:lnTo>
                    <a:pt x="7659132" y="17519"/>
                  </a:lnTo>
                  <a:lnTo>
                    <a:pt x="7617523" y="17021"/>
                  </a:lnTo>
                  <a:lnTo>
                    <a:pt x="7573991" y="16947"/>
                  </a:lnTo>
                  <a:lnTo>
                    <a:pt x="7528643" y="17217"/>
                  </a:lnTo>
                  <a:lnTo>
                    <a:pt x="7481586" y="17753"/>
                  </a:lnTo>
                  <a:lnTo>
                    <a:pt x="7432928" y="18473"/>
                  </a:lnTo>
                  <a:lnTo>
                    <a:pt x="7382776" y="19298"/>
                  </a:lnTo>
                  <a:lnTo>
                    <a:pt x="7331237" y="20149"/>
                  </a:lnTo>
                  <a:lnTo>
                    <a:pt x="7278418" y="20945"/>
                  </a:lnTo>
                  <a:lnTo>
                    <a:pt x="7224426" y="21607"/>
                  </a:lnTo>
                  <a:lnTo>
                    <a:pt x="7169369" y="22055"/>
                  </a:lnTo>
                  <a:lnTo>
                    <a:pt x="7113353" y="22208"/>
                  </a:lnTo>
                  <a:lnTo>
                    <a:pt x="7056485" y="21988"/>
                  </a:lnTo>
                  <a:lnTo>
                    <a:pt x="6998874" y="21315"/>
                  </a:lnTo>
                  <a:lnTo>
                    <a:pt x="6940626" y="20108"/>
                  </a:lnTo>
                  <a:lnTo>
                    <a:pt x="6876821" y="18828"/>
                  </a:lnTo>
                  <a:lnTo>
                    <a:pt x="6818681" y="18368"/>
                  </a:lnTo>
                  <a:lnTo>
                    <a:pt x="6765360" y="18573"/>
                  </a:lnTo>
                  <a:lnTo>
                    <a:pt x="6716010" y="19286"/>
                  </a:lnTo>
                  <a:lnTo>
                    <a:pt x="6669786" y="20352"/>
                  </a:lnTo>
                  <a:lnTo>
                    <a:pt x="6625841" y="21614"/>
                  </a:lnTo>
                  <a:lnTo>
                    <a:pt x="6583327" y="22918"/>
                  </a:lnTo>
                  <a:lnTo>
                    <a:pt x="6541398" y="24107"/>
                  </a:lnTo>
                  <a:lnTo>
                    <a:pt x="6499208" y="25025"/>
                  </a:lnTo>
                  <a:lnTo>
                    <a:pt x="6455910" y="25517"/>
                  </a:lnTo>
                  <a:lnTo>
                    <a:pt x="6410656" y="25428"/>
                  </a:lnTo>
                  <a:lnTo>
                    <a:pt x="6362601" y="24600"/>
                  </a:lnTo>
                  <a:lnTo>
                    <a:pt x="6310897" y="22879"/>
                  </a:lnTo>
                  <a:lnTo>
                    <a:pt x="6254699" y="20108"/>
                  </a:lnTo>
                  <a:lnTo>
                    <a:pt x="6203223" y="17386"/>
                  </a:lnTo>
                  <a:lnTo>
                    <a:pt x="6151580" y="15112"/>
                  </a:lnTo>
                  <a:lnTo>
                    <a:pt x="6099857" y="13270"/>
                  </a:lnTo>
                  <a:lnTo>
                    <a:pt x="6048139" y="11839"/>
                  </a:lnTo>
                  <a:lnTo>
                    <a:pt x="5996513" y="10802"/>
                  </a:lnTo>
                  <a:lnTo>
                    <a:pt x="5945064" y="10140"/>
                  </a:lnTo>
                  <a:lnTo>
                    <a:pt x="5893879" y="9835"/>
                  </a:lnTo>
                  <a:lnTo>
                    <a:pt x="5843044" y="9868"/>
                  </a:lnTo>
                  <a:lnTo>
                    <a:pt x="5792645" y="10222"/>
                  </a:lnTo>
                  <a:lnTo>
                    <a:pt x="5742768" y="10877"/>
                  </a:lnTo>
                  <a:lnTo>
                    <a:pt x="5693500" y="11815"/>
                  </a:lnTo>
                  <a:lnTo>
                    <a:pt x="5644926" y="13018"/>
                  </a:lnTo>
                  <a:lnTo>
                    <a:pt x="5597133" y="14467"/>
                  </a:lnTo>
                  <a:lnTo>
                    <a:pt x="5550206" y="16144"/>
                  </a:lnTo>
                  <a:lnTo>
                    <a:pt x="5504232" y="18030"/>
                  </a:lnTo>
                  <a:lnTo>
                    <a:pt x="5459298" y="20108"/>
                  </a:lnTo>
                  <a:lnTo>
                    <a:pt x="5415146" y="21996"/>
                  </a:lnTo>
                  <a:lnTo>
                    <a:pt x="5371353" y="23405"/>
                  </a:lnTo>
                  <a:lnTo>
                    <a:pt x="5327683" y="24385"/>
                  </a:lnTo>
                  <a:lnTo>
                    <a:pt x="5283901" y="24983"/>
                  </a:lnTo>
                  <a:lnTo>
                    <a:pt x="5239769" y="25249"/>
                  </a:lnTo>
                  <a:lnTo>
                    <a:pt x="5195053" y="25231"/>
                  </a:lnTo>
                  <a:lnTo>
                    <a:pt x="5149515" y="24978"/>
                  </a:lnTo>
                  <a:lnTo>
                    <a:pt x="5102920" y="24537"/>
                  </a:lnTo>
                  <a:lnTo>
                    <a:pt x="5055031" y="23958"/>
                  </a:lnTo>
                  <a:lnTo>
                    <a:pt x="5005614" y="23289"/>
                  </a:lnTo>
                  <a:lnTo>
                    <a:pt x="4954431" y="22579"/>
                  </a:lnTo>
                  <a:lnTo>
                    <a:pt x="4901246" y="21876"/>
                  </a:lnTo>
                  <a:lnTo>
                    <a:pt x="4845823" y="21229"/>
                  </a:lnTo>
                  <a:lnTo>
                    <a:pt x="4787927" y="20686"/>
                  </a:lnTo>
                  <a:lnTo>
                    <a:pt x="4727321" y="20296"/>
                  </a:lnTo>
                  <a:lnTo>
                    <a:pt x="4663770" y="20108"/>
                  </a:lnTo>
                  <a:lnTo>
                    <a:pt x="4579848" y="19796"/>
                  </a:lnTo>
                  <a:lnTo>
                    <a:pt x="4515485" y="19211"/>
                  </a:lnTo>
                  <a:lnTo>
                    <a:pt x="4467596" y="18466"/>
                  </a:lnTo>
                  <a:lnTo>
                    <a:pt x="4408892" y="16939"/>
                  </a:lnTo>
                  <a:lnTo>
                    <a:pt x="4391904" y="16381"/>
                  </a:lnTo>
                  <a:lnTo>
                    <a:pt x="4379044" y="16108"/>
                  </a:lnTo>
                  <a:lnTo>
                    <a:pt x="4367225" y="16233"/>
                  </a:lnTo>
                  <a:lnTo>
                    <a:pt x="4353361" y="16867"/>
                  </a:lnTo>
                  <a:lnTo>
                    <a:pt x="4334366" y="18121"/>
                  </a:lnTo>
                  <a:lnTo>
                    <a:pt x="4307154" y="20108"/>
                  </a:lnTo>
                  <a:lnTo>
                    <a:pt x="4263210" y="22194"/>
                  </a:lnTo>
                  <a:lnTo>
                    <a:pt x="4212044" y="22932"/>
                  </a:lnTo>
                  <a:lnTo>
                    <a:pt x="4155906" y="22676"/>
                  </a:lnTo>
                  <a:lnTo>
                    <a:pt x="4097046" y="21780"/>
                  </a:lnTo>
                  <a:lnTo>
                    <a:pt x="4037714" y="20599"/>
                  </a:lnTo>
                  <a:lnTo>
                    <a:pt x="3980162" y="19487"/>
                  </a:lnTo>
                  <a:lnTo>
                    <a:pt x="3926639" y="18798"/>
                  </a:lnTo>
                  <a:lnTo>
                    <a:pt x="3879395" y="18887"/>
                  </a:lnTo>
                  <a:lnTo>
                    <a:pt x="3840683" y="20108"/>
                  </a:lnTo>
                  <a:lnTo>
                    <a:pt x="3807620" y="21359"/>
                  </a:lnTo>
                  <a:lnTo>
                    <a:pt x="3764813" y="22117"/>
                  </a:lnTo>
                  <a:lnTo>
                    <a:pt x="3714222" y="22464"/>
                  </a:lnTo>
                  <a:lnTo>
                    <a:pt x="3657810" y="22480"/>
                  </a:lnTo>
                  <a:lnTo>
                    <a:pt x="3597539" y="22246"/>
                  </a:lnTo>
                  <a:lnTo>
                    <a:pt x="3535370" y="21843"/>
                  </a:lnTo>
                  <a:lnTo>
                    <a:pt x="3473267" y="21350"/>
                  </a:lnTo>
                  <a:lnTo>
                    <a:pt x="3413189" y="20850"/>
                  </a:lnTo>
                  <a:lnTo>
                    <a:pt x="3357101" y="20422"/>
                  </a:lnTo>
                  <a:lnTo>
                    <a:pt x="3306963" y="20148"/>
                  </a:lnTo>
                  <a:lnTo>
                    <a:pt x="3264738" y="20108"/>
                  </a:lnTo>
                  <a:lnTo>
                    <a:pt x="3232050" y="20092"/>
                  </a:lnTo>
                  <a:lnTo>
                    <a:pt x="3193678" y="19955"/>
                  </a:lnTo>
                  <a:lnTo>
                    <a:pt x="3150418" y="19728"/>
                  </a:lnTo>
                  <a:lnTo>
                    <a:pt x="3103063" y="19441"/>
                  </a:lnTo>
                  <a:lnTo>
                    <a:pt x="3052406" y="19127"/>
                  </a:lnTo>
                  <a:lnTo>
                    <a:pt x="2999242" y="18815"/>
                  </a:lnTo>
                  <a:lnTo>
                    <a:pt x="2944364" y="18536"/>
                  </a:lnTo>
                  <a:lnTo>
                    <a:pt x="2888567" y="18322"/>
                  </a:lnTo>
                  <a:lnTo>
                    <a:pt x="2832645" y="18202"/>
                  </a:lnTo>
                  <a:lnTo>
                    <a:pt x="2777391" y="18208"/>
                  </a:lnTo>
                  <a:lnTo>
                    <a:pt x="2723599" y="18371"/>
                  </a:lnTo>
                  <a:lnTo>
                    <a:pt x="2672064" y="18722"/>
                  </a:lnTo>
                  <a:lnTo>
                    <a:pt x="2623579" y="19290"/>
                  </a:lnTo>
                  <a:lnTo>
                    <a:pt x="2578938" y="20108"/>
                  </a:lnTo>
                  <a:lnTo>
                    <a:pt x="2543459" y="20783"/>
                  </a:lnTo>
                  <a:lnTo>
                    <a:pt x="2503453" y="21371"/>
                  </a:lnTo>
                  <a:lnTo>
                    <a:pt x="2459441" y="21872"/>
                  </a:lnTo>
                  <a:lnTo>
                    <a:pt x="2411947" y="22288"/>
                  </a:lnTo>
                  <a:lnTo>
                    <a:pt x="2361491" y="22622"/>
                  </a:lnTo>
                  <a:lnTo>
                    <a:pt x="2308597" y="22874"/>
                  </a:lnTo>
                  <a:lnTo>
                    <a:pt x="2253786" y="23046"/>
                  </a:lnTo>
                  <a:lnTo>
                    <a:pt x="2197580" y="23139"/>
                  </a:lnTo>
                  <a:lnTo>
                    <a:pt x="2140502" y="23156"/>
                  </a:lnTo>
                  <a:lnTo>
                    <a:pt x="2083073" y="23097"/>
                  </a:lnTo>
                  <a:lnTo>
                    <a:pt x="2025816" y="22965"/>
                  </a:lnTo>
                  <a:lnTo>
                    <a:pt x="1969253" y="22761"/>
                  </a:lnTo>
                  <a:lnTo>
                    <a:pt x="1913906" y="22486"/>
                  </a:lnTo>
                  <a:lnTo>
                    <a:pt x="1860296" y="22142"/>
                  </a:lnTo>
                  <a:lnTo>
                    <a:pt x="1808947" y="21731"/>
                  </a:lnTo>
                  <a:lnTo>
                    <a:pt x="1760380" y="21253"/>
                  </a:lnTo>
                  <a:lnTo>
                    <a:pt x="1715118" y="20712"/>
                  </a:lnTo>
                  <a:lnTo>
                    <a:pt x="1673682" y="20108"/>
                  </a:lnTo>
                  <a:lnTo>
                    <a:pt x="1628602" y="19639"/>
                  </a:lnTo>
                  <a:lnTo>
                    <a:pt x="1582065" y="19649"/>
                  </a:lnTo>
                  <a:lnTo>
                    <a:pt x="1534250" y="20050"/>
                  </a:lnTo>
                  <a:lnTo>
                    <a:pt x="1485337" y="20751"/>
                  </a:lnTo>
                  <a:lnTo>
                    <a:pt x="1435506" y="21663"/>
                  </a:lnTo>
                  <a:lnTo>
                    <a:pt x="1384936" y="22697"/>
                  </a:lnTo>
                  <a:lnTo>
                    <a:pt x="1333807" y="23765"/>
                  </a:lnTo>
                  <a:lnTo>
                    <a:pt x="1282299" y="24775"/>
                  </a:lnTo>
                  <a:lnTo>
                    <a:pt x="1230592" y="25640"/>
                  </a:lnTo>
                  <a:lnTo>
                    <a:pt x="1178865" y="26269"/>
                  </a:lnTo>
                  <a:lnTo>
                    <a:pt x="1127298" y="26574"/>
                  </a:lnTo>
                  <a:lnTo>
                    <a:pt x="1076071" y="26466"/>
                  </a:lnTo>
                  <a:lnTo>
                    <a:pt x="1025364" y="25854"/>
                  </a:lnTo>
                  <a:lnTo>
                    <a:pt x="975355" y="24650"/>
                  </a:lnTo>
                  <a:lnTo>
                    <a:pt x="926225" y="22764"/>
                  </a:lnTo>
                  <a:lnTo>
                    <a:pt x="878154" y="20108"/>
                  </a:lnTo>
                  <a:lnTo>
                    <a:pt x="831804" y="17445"/>
                  </a:lnTo>
                  <a:lnTo>
                    <a:pt x="782502" y="15264"/>
                  </a:lnTo>
                  <a:lnTo>
                    <a:pt x="730705" y="13535"/>
                  </a:lnTo>
                  <a:lnTo>
                    <a:pt x="676872" y="12228"/>
                  </a:lnTo>
                  <a:lnTo>
                    <a:pt x="621461" y="11314"/>
                  </a:lnTo>
                  <a:lnTo>
                    <a:pt x="564930" y="10762"/>
                  </a:lnTo>
                  <a:lnTo>
                    <a:pt x="507738" y="10543"/>
                  </a:lnTo>
                  <a:lnTo>
                    <a:pt x="450343" y="10627"/>
                  </a:lnTo>
                  <a:lnTo>
                    <a:pt x="393203" y="10984"/>
                  </a:lnTo>
                  <a:lnTo>
                    <a:pt x="336777" y="11585"/>
                  </a:lnTo>
                  <a:lnTo>
                    <a:pt x="281522" y="12400"/>
                  </a:lnTo>
                  <a:lnTo>
                    <a:pt x="227898" y="13398"/>
                  </a:lnTo>
                  <a:lnTo>
                    <a:pt x="176362" y="14551"/>
                  </a:lnTo>
                  <a:lnTo>
                    <a:pt x="127372" y="15828"/>
                  </a:lnTo>
                  <a:lnTo>
                    <a:pt x="81387" y="17200"/>
                  </a:lnTo>
                  <a:lnTo>
                    <a:pt x="38866" y="18636"/>
                  </a:lnTo>
                  <a:lnTo>
                    <a:pt x="266" y="20108"/>
                  </a:lnTo>
                  <a:lnTo>
                    <a:pt x="584" y="16044"/>
                  </a:lnTo>
                  <a:lnTo>
                    <a:pt x="0" y="12615"/>
                  </a:lnTo>
                  <a:lnTo>
                    <a:pt x="266" y="10583"/>
                  </a:lnTo>
                  <a:close/>
                </a:path>
              </a:pathLst>
            </a:custGeom>
            <a:ln w="444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51827" y="2069147"/>
            <a:ext cx="6474460" cy="407924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41300" marR="5080" indent="-228600">
              <a:lnSpc>
                <a:spcPct val="92200"/>
              </a:lnSpc>
              <a:spcBef>
                <a:spcPts val="3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50" spc="-25">
                <a:latin typeface="Trebuchet MS"/>
                <a:cs typeface="Trebuchet MS"/>
              </a:rPr>
              <a:t>For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 spc="-30">
                <a:latin typeface="Trebuchet MS"/>
                <a:cs typeface="Trebuchet MS"/>
              </a:rPr>
              <a:t>translating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the</a:t>
            </a:r>
            <a:r>
              <a:rPr dirty="0" sz="1850" spc="-9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transcribed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 spc="-105">
                <a:latin typeface="Trebuchet MS"/>
                <a:cs typeface="Trebuchet MS"/>
              </a:rPr>
              <a:t>text</a:t>
            </a:r>
            <a:r>
              <a:rPr dirty="0" sz="1850" spc="-8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from</a:t>
            </a:r>
            <a:r>
              <a:rPr dirty="0" sz="1850" spc="-10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one</a:t>
            </a:r>
            <a:r>
              <a:rPr dirty="0" sz="1850" spc="-9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language</a:t>
            </a:r>
            <a:r>
              <a:rPr dirty="0" sz="1850" spc="-90">
                <a:latin typeface="Trebuchet MS"/>
                <a:cs typeface="Trebuchet MS"/>
              </a:rPr>
              <a:t> </a:t>
            </a:r>
            <a:r>
              <a:rPr dirty="0" sz="1850" spc="-25">
                <a:latin typeface="Trebuchet MS"/>
                <a:cs typeface="Trebuchet MS"/>
              </a:rPr>
              <a:t>to </a:t>
            </a:r>
            <a:r>
              <a:rPr dirty="0" sz="1850" spc="-60">
                <a:latin typeface="Trebuchet MS"/>
                <a:cs typeface="Trebuchet MS"/>
              </a:rPr>
              <a:t>another, </a:t>
            </a:r>
            <a:r>
              <a:rPr dirty="0" sz="1850">
                <a:latin typeface="Trebuchet MS"/>
                <a:cs typeface="Trebuchet MS"/>
              </a:rPr>
              <a:t>MarianMT</a:t>
            </a:r>
            <a:r>
              <a:rPr dirty="0" sz="1850" spc="-4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from</a:t>
            </a:r>
            <a:r>
              <a:rPr dirty="0" sz="1850" spc="-7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Hugging</a:t>
            </a:r>
            <a:r>
              <a:rPr dirty="0" sz="1850" spc="-13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Face</a:t>
            </a:r>
            <a:r>
              <a:rPr dirty="0" sz="1850" spc="-55">
                <a:latin typeface="Trebuchet MS"/>
                <a:cs typeface="Trebuchet MS"/>
              </a:rPr>
              <a:t> </a:t>
            </a:r>
            <a:r>
              <a:rPr dirty="0" sz="1850" spc="60">
                <a:latin typeface="Trebuchet MS"/>
                <a:cs typeface="Trebuchet MS"/>
              </a:rPr>
              <a:t>has</a:t>
            </a:r>
            <a:r>
              <a:rPr dirty="0" sz="1850" spc="-55">
                <a:latin typeface="Trebuchet MS"/>
                <a:cs typeface="Trebuchet MS"/>
              </a:rPr>
              <a:t> </a:t>
            </a:r>
            <a:r>
              <a:rPr dirty="0" sz="1850" spc="-20">
                <a:latin typeface="Trebuchet MS"/>
                <a:cs typeface="Trebuchet MS"/>
              </a:rPr>
              <a:t>been </a:t>
            </a:r>
            <a:r>
              <a:rPr dirty="0" sz="1850" spc="-25">
                <a:latin typeface="Trebuchet MS"/>
                <a:cs typeface="Trebuchet MS"/>
              </a:rPr>
              <a:t>implemented.</a:t>
            </a:r>
            <a:r>
              <a:rPr dirty="0" sz="1850" spc="-3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MarianMT</a:t>
            </a:r>
            <a:r>
              <a:rPr dirty="0" sz="1850" spc="-2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is</a:t>
            </a:r>
            <a:r>
              <a:rPr dirty="0" sz="1850" spc="-12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</a:t>
            </a:r>
            <a:r>
              <a:rPr dirty="0" sz="1850" spc="-40">
                <a:latin typeface="Trebuchet MS"/>
                <a:cs typeface="Trebuchet MS"/>
              </a:rPr>
              <a:t> </a:t>
            </a:r>
            <a:r>
              <a:rPr dirty="0" sz="1850" spc="-30">
                <a:latin typeface="Trebuchet MS"/>
                <a:cs typeface="Trebuchet MS"/>
              </a:rPr>
              <a:t>multilingual</a:t>
            </a:r>
            <a:r>
              <a:rPr dirty="0" sz="1850" spc="-60">
                <a:latin typeface="Trebuchet MS"/>
                <a:cs typeface="Trebuchet MS"/>
              </a:rPr>
              <a:t> </a:t>
            </a:r>
            <a:r>
              <a:rPr dirty="0" sz="1850" spc="-40">
                <a:latin typeface="Trebuchet MS"/>
                <a:cs typeface="Trebuchet MS"/>
              </a:rPr>
              <a:t>transformer-</a:t>
            </a:r>
            <a:r>
              <a:rPr dirty="0" sz="1850" spc="-10">
                <a:latin typeface="Trebuchet MS"/>
                <a:cs typeface="Trebuchet MS"/>
              </a:rPr>
              <a:t>based model,</a:t>
            </a:r>
            <a:r>
              <a:rPr dirty="0" sz="1850" spc="-14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specifically</a:t>
            </a:r>
            <a:r>
              <a:rPr dirty="0" sz="1850" spc="-6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designed</a:t>
            </a:r>
            <a:r>
              <a:rPr dirty="0" sz="1850" spc="-45">
                <a:latin typeface="Trebuchet MS"/>
                <a:cs typeface="Trebuchet MS"/>
              </a:rPr>
              <a:t> </a:t>
            </a:r>
            <a:r>
              <a:rPr dirty="0" sz="1850" spc="-75">
                <a:latin typeface="Trebuchet MS"/>
                <a:cs typeface="Trebuchet MS"/>
              </a:rPr>
              <a:t>for </a:t>
            </a:r>
            <a:r>
              <a:rPr dirty="0" sz="1850" spc="-30">
                <a:latin typeface="Trebuchet MS"/>
                <a:cs typeface="Trebuchet MS"/>
              </a:rPr>
              <a:t>translation </a:t>
            </a:r>
            <a:r>
              <a:rPr dirty="0" sz="1850">
                <a:latin typeface="Trebuchet MS"/>
                <a:cs typeface="Trebuchet MS"/>
              </a:rPr>
              <a:t>tasks</a:t>
            </a:r>
            <a:r>
              <a:rPr dirty="0" sz="1850" spc="-55">
                <a:latin typeface="Trebuchet MS"/>
                <a:cs typeface="Trebuchet MS"/>
              </a:rPr>
              <a:t> </a:t>
            </a:r>
            <a:r>
              <a:rPr dirty="0" sz="1850" spc="50">
                <a:latin typeface="Trebuchet MS"/>
                <a:cs typeface="Trebuchet MS"/>
              </a:rPr>
              <a:t>across </a:t>
            </a:r>
            <a:r>
              <a:rPr dirty="0" sz="1850">
                <a:latin typeface="Trebuchet MS"/>
                <a:cs typeface="Trebuchet MS"/>
              </a:rPr>
              <a:t>numerous</a:t>
            </a:r>
            <a:r>
              <a:rPr dirty="0" sz="1850" spc="12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languages.</a:t>
            </a:r>
            <a:endParaRPr sz="1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14"/>
              </a:spcBef>
              <a:buFont typeface="Arial MT"/>
              <a:buChar char="•"/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50" b="1">
                <a:latin typeface="Trebuchet MS"/>
                <a:cs typeface="Trebuchet MS"/>
              </a:rPr>
              <a:t>Model</a:t>
            </a:r>
            <a:r>
              <a:rPr dirty="0" sz="1850" spc="20" b="1">
                <a:latin typeface="Trebuchet MS"/>
                <a:cs typeface="Trebuchet MS"/>
              </a:rPr>
              <a:t> </a:t>
            </a:r>
            <a:r>
              <a:rPr dirty="0" sz="1850" b="1">
                <a:latin typeface="Trebuchet MS"/>
                <a:cs typeface="Trebuchet MS"/>
              </a:rPr>
              <a:t>Used:</a:t>
            </a:r>
            <a:r>
              <a:rPr dirty="0" sz="1850" spc="-90" b="1">
                <a:latin typeface="Trebuchet MS"/>
                <a:cs typeface="Trebuchet MS"/>
              </a:rPr>
              <a:t> </a:t>
            </a:r>
            <a:r>
              <a:rPr dirty="0" sz="1850" b="1">
                <a:latin typeface="Trebuchet MS"/>
                <a:cs typeface="Trebuchet MS"/>
              </a:rPr>
              <a:t>MarianMT</a:t>
            </a:r>
            <a:r>
              <a:rPr dirty="0" sz="1850" spc="-5" b="1">
                <a:latin typeface="Trebuchet MS"/>
                <a:cs typeface="Trebuchet MS"/>
              </a:rPr>
              <a:t> </a:t>
            </a:r>
            <a:r>
              <a:rPr dirty="0" sz="1850" b="1">
                <a:latin typeface="Trebuchet MS"/>
                <a:cs typeface="Trebuchet MS"/>
              </a:rPr>
              <a:t>(Hugging</a:t>
            </a:r>
            <a:r>
              <a:rPr dirty="0" sz="1850" spc="-20" b="1">
                <a:latin typeface="Trebuchet MS"/>
                <a:cs typeface="Trebuchet MS"/>
              </a:rPr>
              <a:t> </a:t>
            </a:r>
            <a:r>
              <a:rPr dirty="0" sz="1850" spc="-10" b="1">
                <a:latin typeface="Trebuchet MS"/>
                <a:cs typeface="Trebuchet MS"/>
              </a:rPr>
              <a:t>Face)</a:t>
            </a:r>
            <a:endParaRPr sz="1850">
              <a:latin typeface="Trebuchet MS"/>
              <a:cs typeface="Trebuchet MS"/>
            </a:endParaRPr>
          </a:p>
          <a:p>
            <a:pPr marL="241300" marR="135890" indent="-228600">
              <a:lnSpc>
                <a:spcPts val="203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50" spc="-40">
                <a:latin typeface="Trebuchet MS"/>
                <a:cs typeface="Trebuchet MS"/>
              </a:rPr>
              <a:t>Pre-</a:t>
            </a:r>
            <a:r>
              <a:rPr dirty="0" sz="1850" spc="-50">
                <a:latin typeface="Trebuchet MS"/>
                <a:cs typeface="Trebuchet MS"/>
              </a:rPr>
              <a:t>trained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Model:</a:t>
            </a:r>
            <a:r>
              <a:rPr dirty="0" sz="1850" spc="-3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MarianMT</a:t>
            </a:r>
            <a:r>
              <a:rPr dirty="0" sz="1850" spc="-10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models</a:t>
            </a:r>
            <a:r>
              <a:rPr dirty="0" sz="1850" spc="-35">
                <a:latin typeface="Trebuchet MS"/>
                <a:cs typeface="Trebuchet MS"/>
              </a:rPr>
              <a:t> </a:t>
            </a:r>
            <a:r>
              <a:rPr dirty="0" sz="1850" spc="-25">
                <a:latin typeface="Trebuchet MS"/>
                <a:cs typeface="Trebuchet MS"/>
              </a:rPr>
              <a:t>available</a:t>
            </a:r>
            <a:r>
              <a:rPr dirty="0" sz="1850" spc="-40">
                <a:latin typeface="Trebuchet MS"/>
                <a:cs typeface="Trebuchet MS"/>
              </a:rPr>
              <a:t> </a:t>
            </a:r>
            <a:r>
              <a:rPr dirty="0" sz="1850" spc="-80">
                <a:latin typeface="Trebuchet MS"/>
                <a:cs typeface="Trebuchet MS"/>
              </a:rPr>
              <a:t>for</a:t>
            </a:r>
            <a:r>
              <a:rPr dirty="0" sz="1850" spc="-55">
                <a:latin typeface="Trebuchet MS"/>
                <a:cs typeface="Trebuchet MS"/>
              </a:rPr>
              <a:t> </a:t>
            </a:r>
            <a:r>
              <a:rPr dirty="0" sz="1850" spc="-30">
                <a:latin typeface="Trebuchet MS"/>
                <a:cs typeface="Trebuchet MS"/>
              </a:rPr>
              <a:t>different </a:t>
            </a:r>
            <a:r>
              <a:rPr dirty="0" sz="1850">
                <a:latin typeface="Trebuchet MS"/>
                <a:cs typeface="Trebuchet MS"/>
              </a:rPr>
              <a:t>language</a:t>
            </a:r>
            <a:r>
              <a:rPr dirty="0" sz="1850" spc="-2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pairs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 spc="-105">
                <a:latin typeface="Trebuchet MS"/>
                <a:cs typeface="Trebuchet MS"/>
              </a:rPr>
              <a:t>(e.g.,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English</a:t>
            </a:r>
            <a:r>
              <a:rPr dirty="0" sz="1850" spc="-8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to</a:t>
            </a:r>
            <a:r>
              <a:rPr dirty="0" sz="1850" spc="-9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Spanish,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English</a:t>
            </a:r>
            <a:r>
              <a:rPr dirty="0" sz="1850" spc="10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to</a:t>
            </a:r>
            <a:r>
              <a:rPr dirty="0" sz="1850" spc="-9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French).</a:t>
            </a: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50" spc="75" b="1">
                <a:latin typeface="Trebuchet MS"/>
                <a:cs typeface="Trebuchet MS"/>
              </a:rPr>
              <a:t>Use</a:t>
            </a:r>
            <a:r>
              <a:rPr dirty="0" sz="1850" spc="-165" b="1">
                <a:latin typeface="Trebuchet MS"/>
                <a:cs typeface="Trebuchet MS"/>
              </a:rPr>
              <a:t> </a:t>
            </a:r>
            <a:r>
              <a:rPr dirty="0" sz="1850" spc="95" b="1">
                <a:latin typeface="Trebuchet MS"/>
                <a:cs typeface="Trebuchet MS"/>
              </a:rPr>
              <a:t>Case</a:t>
            </a:r>
            <a:r>
              <a:rPr dirty="0" sz="1850" spc="-165" b="1">
                <a:latin typeface="Trebuchet MS"/>
                <a:cs typeface="Trebuchet MS"/>
              </a:rPr>
              <a:t> </a:t>
            </a:r>
            <a:r>
              <a:rPr dirty="0" sz="1850" spc="-30" b="1">
                <a:latin typeface="Trebuchet MS"/>
                <a:cs typeface="Trebuchet MS"/>
              </a:rPr>
              <a:t>in</a:t>
            </a:r>
            <a:r>
              <a:rPr dirty="0" sz="1850" spc="-135" b="1">
                <a:latin typeface="Trebuchet MS"/>
                <a:cs typeface="Trebuchet MS"/>
              </a:rPr>
              <a:t> </a:t>
            </a:r>
            <a:r>
              <a:rPr dirty="0" sz="1850" spc="-10" b="1">
                <a:latin typeface="Trebuchet MS"/>
                <a:cs typeface="Trebuchet MS"/>
              </a:rPr>
              <a:t>Project:</a:t>
            </a:r>
            <a:endParaRPr sz="1850">
              <a:latin typeface="Trebuchet MS"/>
              <a:cs typeface="Trebuchet MS"/>
            </a:endParaRPr>
          </a:p>
          <a:p>
            <a:pPr marL="241300" marR="114935" indent="-228600">
              <a:lnSpc>
                <a:spcPct val="930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50" spc="-75">
                <a:latin typeface="Trebuchet MS"/>
                <a:cs typeface="Trebuchet MS"/>
              </a:rPr>
              <a:t>After</a:t>
            </a:r>
            <a:r>
              <a:rPr dirty="0" sz="1850" spc="-70">
                <a:latin typeface="Trebuchet MS"/>
                <a:cs typeface="Trebuchet MS"/>
              </a:rPr>
              <a:t> </a:t>
            </a:r>
            <a:r>
              <a:rPr dirty="0" sz="1850" spc="-20">
                <a:latin typeface="Trebuchet MS"/>
                <a:cs typeface="Trebuchet MS"/>
              </a:rPr>
              <a:t>transcribing</a:t>
            </a:r>
            <a:r>
              <a:rPr dirty="0" sz="1850" spc="-13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the </a:t>
            </a:r>
            <a:r>
              <a:rPr dirty="0" sz="1850">
                <a:latin typeface="Trebuchet MS"/>
                <a:cs typeface="Trebuchet MS"/>
              </a:rPr>
              <a:t>audio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to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 spc="-110">
                <a:latin typeface="Trebuchet MS"/>
                <a:cs typeface="Trebuchet MS"/>
              </a:rPr>
              <a:t>text</a:t>
            </a:r>
            <a:r>
              <a:rPr dirty="0" sz="1850" spc="-13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using</a:t>
            </a:r>
            <a:r>
              <a:rPr dirty="0" sz="1850" spc="-135">
                <a:latin typeface="Trebuchet MS"/>
                <a:cs typeface="Trebuchet MS"/>
              </a:rPr>
              <a:t> </a:t>
            </a:r>
            <a:r>
              <a:rPr dirty="0" sz="1850" spc="-110">
                <a:latin typeface="Trebuchet MS"/>
                <a:cs typeface="Trebuchet MS"/>
              </a:rPr>
              <a:t>STT,</a:t>
            </a:r>
            <a:r>
              <a:rPr dirty="0" sz="1850" spc="-13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MarianMT translates</a:t>
            </a:r>
            <a:r>
              <a:rPr dirty="0" sz="1850" spc="-70">
                <a:latin typeface="Trebuchet MS"/>
                <a:cs typeface="Trebuchet MS"/>
              </a:rPr>
              <a:t> </a:t>
            </a:r>
            <a:r>
              <a:rPr dirty="0" sz="1850" spc="-55">
                <a:latin typeface="Trebuchet MS"/>
                <a:cs typeface="Trebuchet MS"/>
              </a:rPr>
              <a:t>the</a:t>
            </a:r>
            <a:r>
              <a:rPr dirty="0" sz="1850" spc="-145">
                <a:latin typeface="Trebuchet MS"/>
                <a:cs typeface="Trebuchet MS"/>
              </a:rPr>
              <a:t> </a:t>
            </a:r>
            <a:r>
              <a:rPr dirty="0" sz="1850" spc="-105">
                <a:latin typeface="Trebuchet MS"/>
                <a:cs typeface="Trebuchet MS"/>
              </a:rPr>
              <a:t>text</a:t>
            </a:r>
            <a:r>
              <a:rPr dirty="0" sz="1850" spc="-60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to</a:t>
            </a:r>
            <a:r>
              <a:rPr dirty="0" sz="1850" spc="-130">
                <a:latin typeface="Trebuchet MS"/>
                <a:cs typeface="Trebuchet MS"/>
              </a:rPr>
              <a:t> </a:t>
            </a:r>
            <a:r>
              <a:rPr dirty="0" sz="1850" spc="-70">
                <a:latin typeface="Trebuchet MS"/>
                <a:cs typeface="Trebuchet MS"/>
              </a:rPr>
              <a:t>different</a:t>
            </a:r>
            <a:r>
              <a:rPr dirty="0" sz="1850" spc="-14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languages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110">
                <a:latin typeface="Trebuchet MS"/>
                <a:cs typeface="Trebuchet MS"/>
              </a:rPr>
              <a:t>as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-35">
                <a:latin typeface="Trebuchet MS"/>
                <a:cs typeface="Trebuchet MS"/>
              </a:rPr>
              <a:t>required</a:t>
            </a:r>
            <a:r>
              <a:rPr dirty="0" sz="1850" spc="-140">
                <a:latin typeface="Trebuchet MS"/>
                <a:cs typeface="Trebuchet MS"/>
              </a:rPr>
              <a:t> </a:t>
            </a:r>
            <a:r>
              <a:rPr dirty="0" sz="1850" spc="-75">
                <a:latin typeface="Trebuchet MS"/>
                <a:cs typeface="Trebuchet MS"/>
              </a:rPr>
              <a:t>for</a:t>
            </a:r>
            <a:r>
              <a:rPr dirty="0" sz="1850" spc="-80">
                <a:latin typeface="Trebuchet MS"/>
                <a:cs typeface="Trebuchet MS"/>
              </a:rPr>
              <a:t> </a:t>
            </a:r>
            <a:r>
              <a:rPr dirty="0" sz="1850" spc="-25">
                <a:latin typeface="Trebuchet MS"/>
                <a:cs typeface="Trebuchet MS"/>
              </a:rPr>
              <a:t>the </a:t>
            </a:r>
            <a:r>
              <a:rPr dirty="0" sz="1850" spc="-10">
                <a:latin typeface="Trebuchet MS"/>
                <a:cs typeface="Trebuchet MS"/>
              </a:rPr>
              <a:t>application.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7150" y="2095500"/>
            <a:ext cx="394335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4237" y="526351"/>
            <a:ext cx="4470400" cy="1270000"/>
          </a:xfrm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marL="12700" marR="5080">
              <a:lnSpc>
                <a:spcPts val="4660"/>
              </a:lnSpc>
              <a:spcBef>
                <a:spcPts val="655"/>
              </a:spcBef>
            </a:pPr>
            <a:r>
              <a:rPr dirty="0" sz="4250" spc="-405"/>
              <a:t>Text-</a:t>
            </a:r>
            <a:r>
              <a:rPr dirty="0" sz="4250" spc="-315"/>
              <a:t>To-</a:t>
            </a:r>
            <a:r>
              <a:rPr dirty="0" sz="4250" spc="-80"/>
              <a:t>Speech</a:t>
            </a:r>
            <a:r>
              <a:rPr dirty="0" sz="4250" spc="-390"/>
              <a:t> </a:t>
            </a:r>
            <a:r>
              <a:rPr dirty="0" sz="4250" spc="-280"/>
              <a:t>with </a:t>
            </a:r>
            <a:r>
              <a:rPr dirty="0" sz="4250" spc="-25"/>
              <a:t>Emotion</a:t>
            </a:r>
            <a:endParaRPr sz="4250"/>
          </a:p>
        </p:txBody>
      </p:sp>
      <p:sp>
        <p:nvSpPr>
          <p:cNvPr id="3" name="object 3" descr=""/>
          <p:cNvSpPr txBox="1"/>
          <p:nvPr/>
        </p:nvSpPr>
        <p:spPr>
          <a:xfrm>
            <a:off x="884237" y="1765617"/>
            <a:ext cx="4777105" cy="489775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41300" marR="5080" indent="-228600">
              <a:lnSpc>
                <a:spcPct val="898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00" spc="-35">
                <a:latin typeface="Trebuchet MS"/>
                <a:cs typeface="Trebuchet MS"/>
              </a:rPr>
              <a:t>For</a:t>
            </a:r>
            <a:r>
              <a:rPr dirty="0" sz="1800" spc="-21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converting</a:t>
            </a:r>
            <a:r>
              <a:rPr dirty="0" sz="1800" spc="-85">
                <a:latin typeface="Trebuchet MS"/>
                <a:cs typeface="Trebuchet MS"/>
              </a:rPr>
              <a:t> </a:t>
            </a:r>
            <a:r>
              <a:rPr dirty="0" sz="1800" spc="-135">
                <a:latin typeface="Trebuchet MS"/>
                <a:cs typeface="Trebuchet MS"/>
              </a:rPr>
              <a:t>text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into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speech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with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emotional </a:t>
            </a:r>
            <a:r>
              <a:rPr dirty="0" sz="1800" spc="-85">
                <a:latin typeface="Trebuchet MS"/>
                <a:cs typeface="Trebuchet MS"/>
              </a:rPr>
              <a:t>tone,</a:t>
            </a:r>
            <a:r>
              <a:rPr dirty="0" sz="1800" spc="-114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we</a:t>
            </a:r>
            <a:r>
              <a:rPr dirty="0" sz="1800" spc="-1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use</a:t>
            </a:r>
            <a:r>
              <a:rPr dirty="0" sz="1800" spc="-9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FastSpeech</a:t>
            </a:r>
            <a:r>
              <a:rPr dirty="0" sz="1800" spc="-1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2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or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Tacotron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2,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both </a:t>
            </a:r>
            <a:r>
              <a:rPr dirty="0" sz="1800" spc="-65">
                <a:latin typeface="Trebuchet MS"/>
                <a:cs typeface="Trebuchet MS"/>
              </a:rPr>
              <a:t>of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which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are</a:t>
            </a:r>
            <a:r>
              <a:rPr dirty="0" sz="1800" spc="-19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powerful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neural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models.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These </a:t>
            </a:r>
            <a:r>
              <a:rPr dirty="0" sz="1800">
                <a:latin typeface="Trebuchet MS"/>
                <a:cs typeface="Trebuchet MS"/>
              </a:rPr>
              <a:t>models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are</a:t>
            </a:r>
            <a:r>
              <a:rPr dirty="0" sz="1800" spc="-95">
                <a:latin typeface="Trebuchet MS"/>
                <a:cs typeface="Trebuchet MS"/>
              </a:rPr>
              <a:t> </a:t>
            </a:r>
            <a:r>
              <a:rPr dirty="0" sz="1800" spc="-80">
                <a:latin typeface="Trebuchet MS"/>
                <a:cs typeface="Trebuchet MS"/>
              </a:rPr>
              <a:t>fine-</a:t>
            </a:r>
            <a:r>
              <a:rPr dirty="0" sz="1800" spc="-40">
                <a:latin typeface="Trebuchet MS"/>
                <a:cs typeface="Trebuchet MS"/>
              </a:rPr>
              <a:t>tuned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to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support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speech synthesis</a:t>
            </a:r>
            <a:r>
              <a:rPr dirty="0" sz="1800" spc="-85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with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35">
                <a:latin typeface="Trebuchet MS"/>
                <a:cs typeface="Trebuchet MS"/>
              </a:rPr>
              <a:t>emotional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25">
                <a:latin typeface="Trebuchet MS"/>
                <a:cs typeface="Trebuchet MS"/>
              </a:rPr>
              <a:t>expressions,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making </a:t>
            </a:r>
            <a:r>
              <a:rPr dirty="0" sz="1800" spc="-40">
                <a:latin typeface="Trebuchet MS"/>
                <a:cs typeface="Trebuchet MS"/>
              </a:rPr>
              <a:t>them</a:t>
            </a:r>
            <a:r>
              <a:rPr dirty="0" sz="1800" spc="-160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ideal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85">
                <a:latin typeface="Trebuchet MS"/>
                <a:cs typeface="Trebuchet MS"/>
              </a:rPr>
              <a:t>for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generating</a:t>
            </a:r>
            <a:r>
              <a:rPr dirty="0" sz="1800" spc="-9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speech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90">
                <a:latin typeface="Trebuchet MS"/>
                <a:cs typeface="Trebuchet MS"/>
              </a:rPr>
              <a:t>that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conveys emotions</a:t>
            </a:r>
            <a:r>
              <a:rPr dirty="0" sz="1800" spc="-85">
                <a:latin typeface="Trebuchet MS"/>
                <a:cs typeface="Trebuchet MS"/>
              </a:rPr>
              <a:t> </a:t>
            </a:r>
            <a:r>
              <a:rPr dirty="0" sz="1800" spc="-80">
                <a:latin typeface="Trebuchet MS"/>
                <a:cs typeface="Trebuchet MS"/>
              </a:rPr>
              <a:t>like</a:t>
            </a:r>
            <a:r>
              <a:rPr dirty="0" sz="1800" spc="-1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happiness,</a:t>
            </a:r>
            <a:r>
              <a:rPr dirty="0" sz="1800" spc="-180">
                <a:latin typeface="Trebuchet MS"/>
                <a:cs typeface="Trebuchet MS"/>
              </a:rPr>
              <a:t> </a:t>
            </a:r>
            <a:r>
              <a:rPr dirty="0" sz="1800" spc="-80">
                <a:latin typeface="Trebuchet MS"/>
                <a:cs typeface="Trebuchet MS"/>
              </a:rPr>
              <a:t>anger,</a:t>
            </a:r>
            <a:r>
              <a:rPr dirty="0" sz="1800" spc="-1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sadness,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etc.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00" b="1">
                <a:latin typeface="Trebuchet MS"/>
                <a:cs typeface="Trebuchet MS"/>
              </a:rPr>
              <a:t>Models</a:t>
            </a:r>
            <a:r>
              <a:rPr dirty="0" sz="1800" spc="35" b="1">
                <a:latin typeface="Trebuchet MS"/>
                <a:cs typeface="Trebuchet MS"/>
              </a:rPr>
              <a:t> </a:t>
            </a:r>
            <a:r>
              <a:rPr dirty="0" sz="1800" spc="-20" b="1">
                <a:latin typeface="Trebuchet MS"/>
                <a:cs typeface="Trebuchet MS"/>
              </a:rPr>
              <a:t>Used: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84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>
                <a:latin typeface="Trebuchet MS"/>
                <a:cs typeface="Trebuchet MS"/>
              </a:rPr>
              <a:t>FastSpeech</a:t>
            </a:r>
            <a:r>
              <a:rPr dirty="0" sz="1800" spc="-85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70">
                <a:latin typeface="Trebuchet MS"/>
                <a:cs typeface="Trebuchet MS"/>
              </a:rPr>
              <a:t>Tacotron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30">
                <a:latin typeface="Trebuchet MS"/>
                <a:cs typeface="Trebuchet MS"/>
              </a:rPr>
              <a:t>Vocoder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105">
                <a:latin typeface="Trebuchet MS"/>
                <a:cs typeface="Trebuchet MS"/>
              </a:rPr>
              <a:t>(for </a:t>
            </a:r>
            <a:r>
              <a:rPr dirty="0" sz="1800" spc="-70">
                <a:latin typeface="Trebuchet MS"/>
                <a:cs typeface="Trebuchet MS"/>
              </a:rPr>
              <a:t>generating</a:t>
            </a:r>
            <a:r>
              <a:rPr dirty="0" sz="1800" spc="-75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high-</a:t>
            </a:r>
            <a:r>
              <a:rPr dirty="0" sz="1800" spc="-65">
                <a:latin typeface="Trebuchet MS"/>
                <a:cs typeface="Trebuchet MS"/>
              </a:rPr>
              <a:t>quality</a:t>
            </a:r>
            <a:r>
              <a:rPr dirty="0" sz="1800" spc="-9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audio):</a:t>
            </a:r>
            <a:endParaRPr sz="18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00" spc="-45">
                <a:latin typeface="Trebuchet MS"/>
                <a:cs typeface="Trebuchet MS"/>
              </a:rPr>
              <a:t>HiFi-</a:t>
            </a:r>
            <a:r>
              <a:rPr dirty="0" sz="1800" spc="-25">
                <a:latin typeface="Trebuchet MS"/>
                <a:cs typeface="Trebuchet MS"/>
              </a:rPr>
              <a:t>GAN</a:t>
            </a:r>
            <a:endParaRPr sz="1800">
              <a:latin typeface="Trebuchet MS"/>
              <a:cs typeface="Trebuchet MS"/>
            </a:endParaRPr>
          </a:p>
          <a:p>
            <a:pPr marL="104775">
              <a:lnSpc>
                <a:spcPct val="100000"/>
              </a:lnSpc>
              <a:spcBef>
                <a:spcPts val="844"/>
              </a:spcBef>
            </a:pPr>
            <a:r>
              <a:rPr dirty="0" sz="1800" b="1">
                <a:latin typeface="Trebuchet MS"/>
                <a:cs typeface="Trebuchet MS"/>
              </a:rPr>
              <a:t>Use</a:t>
            </a:r>
            <a:r>
              <a:rPr dirty="0" sz="1800" spc="-155" b="1">
                <a:latin typeface="Trebuchet MS"/>
                <a:cs typeface="Trebuchet MS"/>
              </a:rPr>
              <a:t> </a:t>
            </a:r>
            <a:r>
              <a:rPr dirty="0" sz="1800" spc="75" b="1">
                <a:latin typeface="Trebuchet MS"/>
                <a:cs typeface="Trebuchet MS"/>
              </a:rPr>
              <a:t>Case</a:t>
            </a:r>
            <a:r>
              <a:rPr dirty="0" sz="1800" spc="-155" b="1">
                <a:latin typeface="Trebuchet MS"/>
                <a:cs typeface="Trebuchet MS"/>
              </a:rPr>
              <a:t> </a:t>
            </a:r>
            <a:r>
              <a:rPr dirty="0" sz="1800" spc="-65" b="1">
                <a:latin typeface="Trebuchet MS"/>
                <a:cs typeface="Trebuchet MS"/>
              </a:rPr>
              <a:t>in</a:t>
            </a:r>
            <a:r>
              <a:rPr dirty="0" sz="1800" spc="-114" b="1">
                <a:latin typeface="Trebuchet MS"/>
                <a:cs typeface="Trebuchet MS"/>
              </a:rPr>
              <a:t> </a:t>
            </a:r>
            <a:r>
              <a:rPr dirty="0" sz="1800" spc="-10" b="1">
                <a:latin typeface="Trebuchet MS"/>
                <a:cs typeface="Trebuchet MS"/>
              </a:rPr>
              <a:t>Project</a:t>
            </a:r>
            <a:r>
              <a:rPr dirty="0" sz="1800" spc="-10"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241300" marR="113664" indent="-228600">
              <a:lnSpc>
                <a:spcPts val="195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00" spc="-85">
                <a:latin typeface="Trebuchet MS"/>
                <a:cs typeface="Trebuchet MS"/>
              </a:rPr>
              <a:t>TTS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is</a:t>
            </a:r>
            <a:r>
              <a:rPr dirty="0" sz="1800" spc="-16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used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to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 spc="-75">
                <a:latin typeface="Trebuchet MS"/>
                <a:cs typeface="Trebuchet MS"/>
              </a:rPr>
              <a:t>generate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speech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50">
                <a:latin typeface="Trebuchet MS"/>
                <a:cs typeface="Trebuchet MS"/>
              </a:rPr>
              <a:t>output</a:t>
            </a:r>
            <a:r>
              <a:rPr dirty="0" sz="1800" spc="-8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from </a:t>
            </a:r>
            <a:r>
              <a:rPr dirty="0" sz="1800" spc="-50">
                <a:latin typeface="Trebuchet MS"/>
                <a:cs typeface="Trebuchet MS"/>
              </a:rPr>
              <a:t>translated</a:t>
            </a:r>
            <a:r>
              <a:rPr dirty="0" sz="1800" spc="-165">
                <a:latin typeface="Trebuchet MS"/>
                <a:cs typeface="Trebuchet MS"/>
              </a:rPr>
              <a:t> </a:t>
            </a:r>
            <a:r>
              <a:rPr dirty="0" sz="1800" spc="-114">
                <a:latin typeface="Trebuchet MS"/>
                <a:cs typeface="Trebuchet MS"/>
              </a:rPr>
              <a:t>text</a:t>
            </a:r>
            <a:r>
              <a:rPr dirty="0" sz="1800" spc="-100">
                <a:latin typeface="Trebuchet MS"/>
                <a:cs typeface="Trebuchet MS"/>
              </a:rPr>
              <a:t> </a:t>
            </a:r>
            <a:r>
              <a:rPr dirty="0" sz="1800" spc="-90">
                <a:latin typeface="Trebuchet MS"/>
                <a:cs typeface="Trebuchet MS"/>
              </a:rPr>
              <a:t>with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specific</a:t>
            </a:r>
            <a:r>
              <a:rPr dirty="0" sz="1800" spc="-90">
                <a:latin typeface="Trebuchet MS"/>
                <a:cs typeface="Trebuchet MS"/>
              </a:rPr>
              <a:t> </a:t>
            </a:r>
            <a:r>
              <a:rPr dirty="0" sz="1800" spc="-35">
                <a:latin typeface="Trebuchet MS"/>
                <a:cs typeface="Trebuchet MS"/>
              </a:rPr>
              <a:t>emotional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tones, </a:t>
            </a:r>
            <a:r>
              <a:rPr dirty="0" sz="1800" spc="-40">
                <a:latin typeface="Trebuchet MS"/>
                <a:cs typeface="Trebuchet MS"/>
              </a:rPr>
              <a:t>enabling</a:t>
            </a:r>
            <a:r>
              <a:rPr dirty="0" sz="1800" spc="-10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natural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interaction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with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the</a:t>
            </a:r>
            <a:r>
              <a:rPr dirty="0" sz="1800" spc="-11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system.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372225" y="0"/>
            <a:ext cx="5819775" cy="6686550"/>
            <a:chOff x="6372225" y="0"/>
            <a:chExt cx="5819775" cy="66865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2225" y="0"/>
              <a:ext cx="5819775" cy="66865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9850" y="95281"/>
              <a:ext cx="5772150" cy="63150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3301" y="2114343"/>
              <a:ext cx="2048086" cy="2687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750" y="2007806"/>
            <a:ext cx="3308985" cy="1593850"/>
          </a:xfrm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dirty="0" sz="5400" spc="-95"/>
              <a:t>Emotion </a:t>
            </a:r>
            <a:r>
              <a:rPr dirty="0" sz="5400" spc="-240"/>
              <a:t>Recognition</a:t>
            </a:r>
            <a:endParaRPr sz="5400"/>
          </a:p>
        </p:txBody>
      </p:sp>
      <p:grpSp>
        <p:nvGrpSpPr>
          <p:cNvPr id="3" name="object 3" descr=""/>
          <p:cNvGrpSpPr/>
          <p:nvPr/>
        </p:nvGrpSpPr>
        <p:grpSpPr>
          <a:xfrm>
            <a:off x="4737817" y="1007427"/>
            <a:ext cx="92710" cy="4519295"/>
            <a:chOff x="4737817" y="1007427"/>
            <a:chExt cx="92710" cy="4519295"/>
          </a:xfrm>
        </p:grpSpPr>
        <p:sp>
          <p:nvSpPr>
            <p:cNvPr id="4" name="object 4" descr=""/>
            <p:cNvSpPr/>
            <p:nvPr/>
          </p:nvSpPr>
          <p:spPr>
            <a:xfrm>
              <a:off x="4756751" y="1028699"/>
              <a:ext cx="48895" cy="4478020"/>
            </a:xfrm>
            <a:custGeom>
              <a:avLst/>
              <a:gdLst/>
              <a:ahLst/>
              <a:cxnLst/>
              <a:rect l="l" t="t" r="r" b="b"/>
              <a:pathLst>
                <a:path w="48895" h="4478020">
                  <a:moveTo>
                    <a:pt x="22515" y="2199826"/>
                  </a:moveTo>
                  <a:lnTo>
                    <a:pt x="23711" y="2237090"/>
                  </a:lnTo>
                  <a:lnTo>
                    <a:pt x="24726" y="2284156"/>
                  </a:lnTo>
                  <a:lnTo>
                    <a:pt x="25227" y="2332037"/>
                  </a:lnTo>
                  <a:lnTo>
                    <a:pt x="25174" y="2380934"/>
                  </a:lnTo>
                  <a:lnTo>
                    <a:pt x="24623" y="2423795"/>
                  </a:lnTo>
                  <a:lnTo>
                    <a:pt x="24530" y="2431048"/>
                  </a:lnTo>
                  <a:lnTo>
                    <a:pt x="23261" y="2482371"/>
                  </a:lnTo>
                  <a:lnTo>
                    <a:pt x="21314" y="2535731"/>
                  </a:lnTo>
                  <a:lnTo>
                    <a:pt x="18666" y="2590702"/>
                  </a:lnTo>
                  <a:lnTo>
                    <a:pt x="15273" y="2647696"/>
                  </a:lnTo>
                  <a:lnTo>
                    <a:pt x="12370" y="2701421"/>
                  </a:lnTo>
                  <a:lnTo>
                    <a:pt x="10531" y="2755236"/>
                  </a:lnTo>
                  <a:lnTo>
                    <a:pt x="9597" y="2808911"/>
                  </a:lnTo>
                  <a:lnTo>
                    <a:pt x="9421" y="2859313"/>
                  </a:lnTo>
                  <a:lnTo>
                    <a:pt x="9411" y="2862215"/>
                  </a:lnTo>
                  <a:lnTo>
                    <a:pt x="9766" y="2908611"/>
                  </a:lnTo>
                  <a:lnTo>
                    <a:pt x="10562" y="2961424"/>
                  </a:lnTo>
                  <a:lnTo>
                    <a:pt x="11755" y="3017600"/>
                  </a:lnTo>
                  <a:lnTo>
                    <a:pt x="14155" y="3115113"/>
                  </a:lnTo>
                  <a:lnTo>
                    <a:pt x="15132" y="3161356"/>
                  </a:lnTo>
                  <a:lnTo>
                    <a:pt x="15750" y="3205617"/>
                  </a:lnTo>
                  <a:lnTo>
                    <a:pt x="15849" y="3247664"/>
                  </a:lnTo>
                  <a:lnTo>
                    <a:pt x="15273" y="3287268"/>
                  </a:lnTo>
                  <a:lnTo>
                    <a:pt x="14846" y="3326220"/>
                  </a:lnTo>
                  <a:lnTo>
                    <a:pt x="15345" y="3366579"/>
                  </a:lnTo>
                  <a:lnTo>
                    <a:pt x="16537" y="3408427"/>
                  </a:lnTo>
                  <a:lnTo>
                    <a:pt x="18188" y="3451845"/>
                  </a:lnTo>
                  <a:lnTo>
                    <a:pt x="20066" y="3496915"/>
                  </a:lnTo>
                  <a:lnTo>
                    <a:pt x="21937" y="3543718"/>
                  </a:lnTo>
                  <a:lnTo>
                    <a:pt x="23569" y="3592335"/>
                  </a:lnTo>
                  <a:lnTo>
                    <a:pt x="24728" y="3642849"/>
                  </a:lnTo>
                  <a:lnTo>
                    <a:pt x="25101" y="3686159"/>
                  </a:lnTo>
                  <a:lnTo>
                    <a:pt x="25181" y="3695340"/>
                  </a:lnTo>
                  <a:lnTo>
                    <a:pt x="24715" y="3747643"/>
                  </a:lnTo>
                  <a:lnTo>
                    <a:pt x="24695" y="3749891"/>
                  </a:lnTo>
                  <a:lnTo>
                    <a:pt x="23037" y="3806582"/>
                  </a:lnTo>
                  <a:lnTo>
                    <a:pt x="19974" y="3865495"/>
                  </a:lnTo>
                  <a:lnTo>
                    <a:pt x="15273" y="3926713"/>
                  </a:lnTo>
                  <a:lnTo>
                    <a:pt x="10395" y="3995969"/>
                  </a:lnTo>
                  <a:lnTo>
                    <a:pt x="8539" y="4057131"/>
                  </a:lnTo>
                  <a:lnTo>
                    <a:pt x="8936" y="4101936"/>
                  </a:lnTo>
                  <a:lnTo>
                    <a:pt x="9021" y="4111613"/>
                  </a:lnTo>
                  <a:lnTo>
                    <a:pt x="11161" y="4160830"/>
                  </a:lnTo>
                  <a:lnTo>
                    <a:pt x="14277" y="4206196"/>
                  </a:lnTo>
                  <a:lnTo>
                    <a:pt x="17686" y="4249126"/>
                  </a:lnTo>
                  <a:lnTo>
                    <a:pt x="20707" y="4291035"/>
                  </a:lnTo>
                  <a:lnTo>
                    <a:pt x="22658" y="4333337"/>
                  </a:lnTo>
                  <a:lnTo>
                    <a:pt x="22742" y="4351928"/>
                  </a:lnTo>
                  <a:lnTo>
                    <a:pt x="22857" y="4377447"/>
                  </a:lnTo>
                  <a:lnTo>
                    <a:pt x="20623" y="4424780"/>
                  </a:lnTo>
                  <a:lnTo>
                    <a:pt x="15364" y="4475861"/>
                  </a:lnTo>
                  <a:lnTo>
                    <a:pt x="15273" y="4476750"/>
                  </a:lnTo>
                  <a:lnTo>
                    <a:pt x="19718" y="4477512"/>
                  </a:lnTo>
                  <a:lnTo>
                    <a:pt x="28608" y="4475861"/>
                  </a:lnTo>
                  <a:lnTo>
                    <a:pt x="34248" y="4475861"/>
                  </a:lnTo>
                  <a:lnTo>
                    <a:pt x="31014" y="4437466"/>
                  </a:lnTo>
                  <a:lnTo>
                    <a:pt x="28638" y="4395827"/>
                  </a:lnTo>
                  <a:lnTo>
                    <a:pt x="27088" y="4351928"/>
                  </a:lnTo>
                  <a:lnTo>
                    <a:pt x="26259" y="4305867"/>
                  </a:lnTo>
                  <a:lnTo>
                    <a:pt x="26095" y="4249126"/>
                  </a:lnTo>
                  <a:lnTo>
                    <a:pt x="26339" y="4207645"/>
                  </a:lnTo>
                  <a:lnTo>
                    <a:pt x="26967" y="4160830"/>
                  </a:lnTo>
                  <a:lnTo>
                    <a:pt x="27036" y="4155678"/>
                  </a:lnTo>
                  <a:lnTo>
                    <a:pt x="28031" y="4101936"/>
                  </a:lnTo>
                  <a:lnTo>
                    <a:pt x="29218" y="4046516"/>
                  </a:lnTo>
                  <a:lnTo>
                    <a:pt x="30491" y="3989516"/>
                  </a:lnTo>
                  <a:lnTo>
                    <a:pt x="31743" y="3931031"/>
                  </a:lnTo>
                  <a:lnTo>
                    <a:pt x="32870" y="3871159"/>
                  </a:lnTo>
                  <a:lnTo>
                    <a:pt x="33765" y="3809998"/>
                  </a:lnTo>
                  <a:lnTo>
                    <a:pt x="34303" y="3749891"/>
                  </a:lnTo>
                  <a:lnTo>
                    <a:pt x="34871" y="3695340"/>
                  </a:lnTo>
                  <a:lnTo>
                    <a:pt x="36096" y="3627345"/>
                  </a:lnTo>
                  <a:lnTo>
                    <a:pt x="37562" y="3570894"/>
                  </a:lnTo>
                  <a:lnTo>
                    <a:pt x="39222" y="3516503"/>
                  </a:lnTo>
                  <a:lnTo>
                    <a:pt x="40927" y="3463864"/>
                  </a:lnTo>
                  <a:lnTo>
                    <a:pt x="42534" y="3412674"/>
                  </a:lnTo>
                  <a:lnTo>
                    <a:pt x="43788" y="3366579"/>
                  </a:lnTo>
                  <a:lnTo>
                    <a:pt x="43896" y="3362626"/>
                  </a:lnTo>
                  <a:lnTo>
                    <a:pt x="44867" y="3313417"/>
                  </a:lnTo>
                  <a:lnTo>
                    <a:pt x="45301" y="3264740"/>
                  </a:lnTo>
                  <a:lnTo>
                    <a:pt x="45053" y="3216290"/>
                  </a:lnTo>
                  <a:lnTo>
                    <a:pt x="43977" y="3167763"/>
                  </a:lnTo>
                  <a:lnTo>
                    <a:pt x="41927" y="3118853"/>
                  </a:lnTo>
                  <a:lnTo>
                    <a:pt x="38758" y="3069254"/>
                  </a:lnTo>
                  <a:lnTo>
                    <a:pt x="34323" y="3018663"/>
                  </a:lnTo>
                  <a:lnTo>
                    <a:pt x="29399" y="2961424"/>
                  </a:lnTo>
                  <a:lnTo>
                    <a:pt x="26368" y="2908611"/>
                  </a:lnTo>
                  <a:lnTo>
                    <a:pt x="25014" y="2862215"/>
                  </a:lnTo>
                  <a:lnTo>
                    <a:pt x="24929" y="2859313"/>
                  </a:lnTo>
                  <a:lnTo>
                    <a:pt x="24854" y="2808911"/>
                  </a:lnTo>
                  <a:lnTo>
                    <a:pt x="25634" y="2767627"/>
                  </a:lnTo>
                  <a:lnTo>
                    <a:pt x="27179" y="2723419"/>
                  </a:lnTo>
                  <a:lnTo>
                    <a:pt x="29122" y="2679090"/>
                  </a:lnTo>
                  <a:lnTo>
                    <a:pt x="31162" y="2633730"/>
                  </a:lnTo>
                  <a:lnTo>
                    <a:pt x="33001" y="2586430"/>
                  </a:lnTo>
                  <a:lnTo>
                    <a:pt x="34341" y="2536280"/>
                  </a:lnTo>
                  <a:lnTo>
                    <a:pt x="34879" y="2482580"/>
                  </a:lnTo>
                  <a:lnTo>
                    <a:pt x="34392" y="2431048"/>
                  </a:lnTo>
                  <a:lnTo>
                    <a:pt x="32584" y="2365572"/>
                  </a:lnTo>
                  <a:lnTo>
                    <a:pt x="30010" y="2312544"/>
                  </a:lnTo>
                  <a:lnTo>
                    <a:pt x="26947" y="2263626"/>
                  </a:lnTo>
                  <a:lnTo>
                    <a:pt x="23740" y="2217730"/>
                  </a:lnTo>
                  <a:lnTo>
                    <a:pt x="22515" y="2199826"/>
                  </a:lnTo>
                  <a:close/>
                </a:path>
                <a:path w="48895" h="4478020">
                  <a:moveTo>
                    <a:pt x="34248" y="4475861"/>
                  </a:moveTo>
                  <a:lnTo>
                    <a:pt x="28608" y="4475861"/>
                  </a:lnTo>
                  <a:lnTo>
                    <a:pt x="34323" y="4476750"/>
                  </a:lnTo>
                  <a:lnTo>
                    <a:pt x="34248" y="4475861"/>
                  </a:lnTo>
                  <a:close/>
                </a:path>
                <a:path w="48895" h="4478020">
                  <a:moveTo>
                    <a:pt x="16620" y="2075906"/>
                  </a:moveTo>
                  <a:lnTo>
                    <a:pt x="16705" y="2087319"/>
                  </a:lnTo>
                  <a:lnTo>
                    <a:pt x="18273" y="2130663"/>
                  </a:lnTo>
                  <a:lnTo>
                    <a:pt x="20733" y="2173771"/>
                  </a:lnTo>
                  <a:lnTo>
                    <a:pt x="22515" y="2199826"/>
                  </a:lnTo>
                  <a:lnTo>
                    <a:pt x="22220" y="2190638"/>
                  </a:lnTo>
                  <a:lnTo>
                    <a:pt x="20291" y="2144599"/>
                  </a:lnTo>
                  <a:lnTo>
                    <a:pt x="17963" y="2098772"/>
                  </a:lnTo>
                  <a:lnTo>
                    <a:pt x="16620" y="2075906"/>
                  </a:lnTo>
                  <a:close/>
                </a:path>
                <a:path w="48895" h="4478020">
                  <a:moveTo>
                    <a:pt x="34323" y="0"/>
                  </a:moveTo>
                  <a:lnTo>
                    <a:pt x="28354" y="635"/>
                  </a:lnTo>
                  <a:lnTo>
                    <a:pt x="15296" y="635"/>
                  </a:lnTo>
                  <a:lnTo>
                    <a:pt x="16835" y="43626"/>
                  </a:lnTo>
                  <a:lnTo>
                    <a:pt x="17566" y="89554"/>
                  </a:lnTo>
                  <a:lnTo>
                    <a:pt x="17630" y="137415"/>
                  </a:lnTo>
                  <a:lnTo>
                    <a:pt x="17297" y="174974"/>
                  </a:lnTo>
                  <a:lnTo>
                    <a:pt x="17192" y="186845"/>
                  </a:lnTo>
                  <a:lnTo>
                    <a:pt x="16415" y="237475"/>
                  </a:lnTo>
                  <a:lnTo>
                    <a:pt x="14501" y="340874"/>
                  </a:lnTo>
                  <a:lnTo>
                    <a:pt x="13693" y="392909"/>
                  </a:lnTo>
                  <a:lnTo>
                    <a:pt x="13201" y="444680"/>
                  </a:lnTo>
                  <a:lnTo>
                    <a:pt x="13192" y="495820"/>
                  </a:lnTo>
                  <a:lnTo>
                    <a:pt x="13827" y="545962"/>
                  </a:lnTo>
                  <a:lnTo>
                    <a:pt x="15273" y="594740"/>
                  </a:lnTo>
                  <a:lnTo>
                    <a:pt x="17076" y="637421"/>
                  </a:lnTo>
                  <a:lnTo>
                    <a:pt x="21307" y="730935"/>
                  </a:lnTo>
                  <a:lnTo>
                    <a:pt x="23471" y="781074"/>
                  </a:lnTo>
                  <a:lnTo>
                    <a:pt x="25489" y="833007"/>
                  </a:lnTo>
                  <a:lnTo>
                    <a:pt x="27229" y="886385"/>
                  </a:lnTo>
                  <a:lnTo>
                    <a:pt x="28560" y="940863"/>
                  </a:lnTo>
                  <a:lnTo>
                    <a:pt x="29306" y="993078"/>
                  </a:lnTo>
                  <a:lnTo>
                    <a:pt x="29349" y="996093"/>
                  </a:lnTo>
                  <a:lnTo>
                    <a:pt x="29463" y="1051728"/>
                  </a:lnTo>
                  <a:lnTo>
                    <a:pt x="28862" y="1099947"/>
                  </a:lnTo>
                  <a:lnTo>
                    <a:pt x="27158" y="1162088"/>
                  </a:lnTo>
                  <a:lnTo>
                    <a:pt x="24430" y="1217599"/>
                  </a:lnTo>
                  <a:lnTo>
                    <a:pt x="20520" y="1271388"/>
                  </a:lnTo>
                  <a:lnTo>
                    <a:pt x="15273" y="1323848"/>
                  </a:lnTo>
                  <a:lnTo>
                    <a:pt x="9972" y="1376427"/>
                  </a:lnTo>
                  <a:lnTo>
                    <a:pt x="5916" y="1430536"/>
                  </a:lnTo>
                  <a:lnTo>
                    <a:pt x="2998" y="1485774"/>
                  </a:lnTo>
                  <a:lnTo>
                    <a:pt x="1110" y="1541739"/>
                  </a:lnTo>
                  <a:lnTo>
                    <a:pt x="248" y="1592090"/>
                  </a:lnTo>
                  <a:lnTo>
                    <a:pt x="146" y="1598028"/>
                  </a:lnTo>
                  <a:lnTo>
                    <a:pt x="0" y="1653450"/>
                  </a:lnTo>
                  <a:lnTo>
                    <a:pt x="557" y="1709975"/>
                  </a:lnTo>
                  <a:lnTo>
                    <a:pt x="1717" y="1764829"/>
                  </a:lnTo>
                  <a:lnTo>
                    <a:pt x="3370" y="1818400"/>
                  </a:lnTo>
                  <a:lnTo>
                    <a:pt x="5409" y="1870286"/>
                  </a:lnTo>
                  <a:lnTo>
                    <a:pt x="7726" y="1920087"/>
                  </a:lnTo>
                  <a:lnTo>
                    <a:pt x="10214" y="1967400"/>
                  </a:lnTo>
                  <a:lnTo>
                    <a:pt x="12766" y="2011823"/>
                  </a:lnTo>
                  <a:lnTo>
                    <a:pt x="15273" y="2052954"/>
                  </a:lnTo>
                  <a:lnTo>
                    <a:pt x="16620" y="2075906"/>
                  </a:lnTo>
                  <a:lnTo>
                    <a:pt x="16450" y="2052954"/>
                  </a:lnTo>
                  <a:lnTo>
                    <a:pt x="16374" y="2042653"/>
                  </a:lnTo>
                  <a:lnTo>
                    <a:pt x="17624" y="1995580"/>
                  </a:lnTo>
                  <a:lnTo>
                    <a:pt x="20803" y="1945013"/>
                  </a:lnTo>
                  <a:lnTo>
                    <a:pt x="26254" y="1889866"/>
                  </a:lnTo>
                  <a:lnTo>
                    <a:pt x="34323" y="1829053"/>
                  </a:lnTo>
                  <a:lnTo>
                    <a:pt x="41173" y="1772707"/>
                  </a:lnTo>
                  <a:lnTo>
                    <a:pt x="45666" y="1713914"/>
                  </a:lnTo>
                  <a:lnTo>
                    <a:pt x="48096" y="1654241"/>
                  </a:lnTo>
                  <a:lnTo>
                    <a:pt x="48129" y="1653450"/>
                  </a:lnTo>
                  <a:lnTo>
                    <a:pt x="48812" y="1598028"/>
                  </a:lnTo>
                  <a:lnTo>
                    <a:pt x="48885" y="1592090"/>
                  </a:lnTo>
                  <a:lnTo>
                    <a:pt x="48375" y="1541739"/>
                  </a:lnTo>
                  <a:lnTo>
                    <a:pt x="48263" y="1530611"/>
                  </a:lnTo>
                  <a:lnTo>
                    <a:pt x="46586" y="1469788"/>
                  </a:lnTo>
                  <a:lnTo>
                    <a:pt x="44181" y="1410398"/>
                  </a:lnTo>
                  <a:lnTo>
                    <a:pt x="41374" y="1353216"/>
                  </a:lnTo>
                  <a:lnTo>
                    <a:pt x="38490" y="1299018"/>
                  </a:lnTo>
                  <a:lnTo>
                    <a:pt x="35856" y="1248580"/>
                  </a:lnTo>
                  <a:lnTo>
                    <a:pt x="33796" y="1202678"/>
                  </a:lnTo>
                  <a:lnTo>
                    <a:pt x="32658" y="1162828"/>
                  </a:lnTo>
                  <a:lnTo>
                    <a:pt x="32704" y="1127585"/>
                  </a:lnTo>
                  <a:lnTo>
                    <a:pt x="34323" y="1099947"/>
                  </a:lnTo>
                  <a:lnTo>
                    <a:pt x="37618" y="1066029"/>
                  </a:lnTo>
                  <a:lnTo>
                    <a:pt x="40431" y="1030690"/>
                  </a:lnTo>
                  <a:lnTo>
                    <a:pt x="42668" y="993078"/>
                  </a:lnTo>
                  <a:lnTo>
                    <a:pt x="44235" y="952344"/>
                  </a:lnTo>
                  <a:lnTo>
                    <a:pt x="45039" y="907637"/>
                  </a:lnTo>
                  <a:lnTo>
                    <a:pt x="44985" y="858106"/>
                  </a:lnTo>
                  <a:lnTo>
                    <a:pt x="43980" y="802901"/>
                  </a:lnTo>
                  <a:lnTo>
                    <a:pt x="41931" y="741173"/>
                  </a:lnTo>
                  <a:lnTo>
                    <a:pt x="38743" y="672069"/>
                  </a:lnTo>
                  <a:lnTo>
                    <a:pt x="34323" y="594740"/>
                  </a:lnTo>
                  <a:lnTo>
                    <a:pt x="30770" y="531286"/>
                  </a:lnTo>
                  <a:lnTo>
                    <a:pt x="28440" y="475950"/>
                  </a:lnTo>
                  <a:lnTo>
                    <a:pt x="27161" y="427053"/>
                  </a:lnTo>
                  <a:lnTo>
                    <a:pt x="26850" y="392909"/>
                  </a:lnTo>
                  <a:lnTo>
                    <a:pt x="26759" y="382919"/>
                  </a:lnTo>
                  <a:lnTo>
                    <a:pt x="27061" y="341869"/>
                  </a:lnTo>
                  <a:lnTo>
                    <a:pt x="27894" y="302228"/>
                  </a:lnTo>
                  <a:lnTo>
                    <a:pt x="29083" y="262316"/>
                  </a:lnTo>
                  <a:lnTo>
                    <a:pt x="30457" y="220457"/>
                  </a:lnTo>
                  <a:lnTo>
                    <a:pt x="31840" y="174974"/>
                  </a:lnTo>
                  <a:lnTo>
                    <a:pt x="33062" y="124188"/>
                  </a:lnTo>
                  <a:lnTo>
                    <a:pt x="33947" y="66422"/>
                  </a:lnTo>
                  <a:lnTo>
                    <a:pt x="34319" y="635"/>
                  </a:lnTo>
                  <a:lnTo>
                    <a:pt x="20099" y="635"/>
                  </a:lnTo>
                  <a:lnTo>
                    <a:pt x="15273" y="0"/>
                  </a:lnTo>
                  <a:lnTo>
                    <a:pt x="34323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58455" y="1028064"/>
              <a:ext cx="51435" cy="4478020"/>
            </a:xfrm>
            <a:custGeom>
              <a:avLst/>
              <a:gdLst/>
              <a:ahLst/>
              <a:cxnLst/>
              <a:rect l="l" t="t" r="r" b="b"/>
              <a:pathLst>
                <a:path w="51435" h="4478020">
                  <a:moveTo>
                    <a:pt x="32619" y="635"/>
                  </a:moveTo>
                  <a:lnTo>
                    <a:pt x="30645" y="63567"/>
                  </a:lnTo>
                  <a:lnTo>
                    <a:pt x="29250" y="119487"/>
                  </a:lnTo>
                  <a:lnTo>
                    <a:pt x="28369" y="169769"/>
                  </a:lnTo>
                  <a:lnTo>
                    <a:pt x="27934" y="215787"/>
                  </a:lnTo>
                  <a:lnTo>
                    <a:pt x="27881" y="258915"/>
                  </a:lnTo>
                  <a:lnTo>
                    <a:pt x="28142" y="300529"/>
                  </a:lnTo>
                  <a:lnTo>
                    <a:pt x="28653" y="342003"/>
                  </a:lnTo>
                  <a:lnTo>
                    <a:pt x="29345" y="384711"/>
                  </a:lnTo>
                  <a:lnTo>
                    <a:pt x="30155" y="430027"/>
                  </a:lnTo>
                  <a:lnTo>
                    <a:pt x="31014" y="479327"/>
                  </a:lnTo>
                  <a:lnTo>
                    <a:pt x="31858" y="533985"/>
                  </a:lnTo>
                  <a:lnTo>
                    <a:pt x="32619" y="595376"/>
                  </a:lnTo>
                  <a:lnTo>
                    <a:pt x="33675" y="666546"/>
                  </a:lnTo>
                  <a:lnTo>
                    <a:pt x="35033" y="725397"/>
                  </a:lnTo>
                  <a:lnTo>
                    <a:pt x="36492" y="774829"/>
                  </a:lnTo>
                  <a:lnTo>
                    <a:pt x="37850" y="817739"/>
                  </a:lnTo>
                  <a:lnTo>
                    <a:pt x="38906" y="857027"/>
                  </a:lnTo>
                  <a:lnTo>
                    <a:pt x="39459" y="895591"/>
                  </a:lnTo>
                  <a:lnTo>
                    <a:pt x="39308" y="936330"/>
                  </a:lnTo>
                  <a:lnTo>
                    <a:pt x="38252" y="982142"/>
                  </a:lnTo>
                  <a:lnTo>
                    <a:pt x="36089" y="1035927"/>
                  </a:lnTo>
                  <a:lnTo>
                    <a:pt x="32619" y="1100582"/>
                  </a:lnTo>
                  <a:lnTo>
                    <a:pt x="30077" y="1161857"/>
                  </a:lnTo>
                  <a:lnTo>
                    <a:pt x="29703" y="1217233"/>
                  </a:lnTo>
                  <a:lnTo>
                    <a:pt x="30943" y="1267922"/>
                  </a:lnTo>
                  <a:lnTo>
                    <a:pt x="33244" y="1315142"/>
                  </a:lnTo>
                  <a:lnTo>
                    <a:pt x="36054" y="1360108"/>
                  </a:lnTo>
                  <a:lnTo>
                    <a:pt x="38819" y="1404034"/>
                  </a:lnTo>
                  <a:lnTo>
                    <a:pt x="40987" y="1448136"/>
                  </a:lnTo>
                  <a:lnTo>
                    <a:pt x="42004" y="1493631"/>
                  </a:lnTo>
                  <a:lnTo>
                    <a:pt x="41317" y="1541732"/>
                  </a:lnTo>
                  <a:lnTo>
                    <a:pt x="38373" y="1593656"/>
                  </a:lnTo>
                  <a:lnTo>
                    <a:pt x="32619" y="1650619"/>
                  </a:lnTo>
                  <a:lnTo>
                    <a:pt x="27293" y="1698849"/>
                  </a:lnTo>
                  <a:lnTo>
                    <a:pt x="22842" y="1749112"/>
                  </a:lnTo>
                  <a:lnTo>
                    <a:pt x="19254" y="1800924"/>
                  </a:lnTo>
                  <a:lnTo>
                    <a:pt x="16513" y="1853801"/>
                  </a:lnTo>
                  <a:lnTo>
                    <a:pt x="14606" y="1907262"/>
                  </a:lnTo>
                  <a:lnTo>
                    <a:pt x="13518" y="1960821"/>
                  </a:lnTo>
                  <a:lnTo>
                    <a:pt x="13236" y="2013997"/>
                  </a:lnTo>
                  <a:lnTo>
                    <a:pt x="13745" y="2066306"/>
                  </a:lnTo>
                  <a:lnTo>
                    <a:pt x="15031" y="2117265"/>
                  </a:lnTo>
                  <a:lnTo>
                    <a:pt x="17079" y="2166390"/>
                  </a:lnTo>
                  <a:lnTo>
                    <a:pt x="19877" y="2213199"/>
                  </a:lnTo>
                  <a:lnTo>
                    <a:pt x="23409" y="2257208"/>
                  </a:lnTo>
                  <a:lnTo>
                    <a:pt x="27661" y="2297934"/>
                  </a:lnTo>
                  <a:lnTo>
                    <a:pt x="32619" y="2334895"/>
                  </a:lnTo>
                  <a:lnTo>
                    <a:pt x="37261" y="2376829"/>
                  </a:lnTo>
                  <a:lnTo>
                    <a:pt x="39181" y="2420939"/>
                  </a:lnTo>
                  <a:lnTo>
                    <a:pt x="38941" y="2466990"/>
                  </a:lnTo>
                  <a:lnTo>
                    <a:pt x="37107" y="2514745"/>
                  </a:lnTo>
                  <a:lnTo>
                    <a:pt x="34240" y="2563968"/>
                  </a:lnTo>
                  <a:lnTo>
                    <a:pt x="30905" y="2614422"/>
                  </a:lnTo>
                  <a:lnTo>
                    <a:pt x="27665" y="2665870"/>
                  </a:lnTo>
                  <a:lnTo>
                    <a:pt x="25084" y="2718077"/>
                  </a:lnTo>
                  <a:lnTo>
                    <a:pt x="23725" y="2770806"/>
                  </a:lnTo>
                  <a:lnTo>
                    <a:pt x="24153" y="2823821"/>
                  </a:lnTo>
                  <a:lnTo>
                    <a:pt x="26929" y="2876885"/>
                  </a:lnTo>
                  <a:lnTo>
                    <a:pt x="32619" y="2929763"/>
                  </a:lnTo>
                  <a:lnTo>
                    <a:pt x="38596" y="2986493"/>
                  </a:lnTo>
                  <a:lnTo>
                    <a:pt x="41044" y="3041781"/>
                  </a:lnTo>
                  <a:lnTo>
                    <a:pt x="40740" y="3095658"/>
                  </a:lnTo>
                  <a:lnTo>
                    <a:pt x="38462" y="3148156"/>
                  </a:lnTo>
                  <a:lnTo>
                    <a:pt x="34989" y="3199307"/>
                  </a:lnTo>
                  <a:lnTo>
                    <a:pt x="31099" y="3249141"/>
                  </a:lnTo>
                  <a:lnTo>
                    <a:pt x="27570" y="3297691"/>
                  </a:lnTo>
                  <a:lnTo>
                    <a:pt x="25179" y="3344987"/>
                  </a:lnTo>
                  <a:lnTo>
                    <a:pt x="24705" y="3391062"/>
                  </a:lnTo>
                  <a:lnTo>
                    <a:pt x="26926" y="3435947"/>
                  </a:lnTo>
                  <a:lnTo>
                    <a:pt x="32619" y="3479673"/>
                  </a:lnTo>
                  <a:lnTo>
                    <a:pt x="36585" y="3505011"/>
                  </a:lnTo>
                  <a:lnTo>
                    <a:pt x="40036" y="3533456"/>
                  </a:lnTo>
                  <a:lnTo>
                    <a:pt x="45457" y="3599321"/>
                  </a:lnTo>
                  <a:lnTo>
                    <a:pt x="49013" y="3676568"/>
                  </a:lnTo>
                  <a:lnTo>
                    <a:pt x="50132" y="3719242"/>
                  </a:lnTo>
                  <a:lnTo>
                    <a:pt x="50834" y="3764500"/>
                  </a:lnTo>
                  <a:lnTo>
                    <a:pt x="51135" y="3812255"/>
                  </a:lnTo>
                  <a:lnTo>
                    <a:pt x="51050" y="3862419"/>
                  </a:lnTo>
                  <a:lnTo>
                    <a:pt x="50597" y="3914905"/>
                  </a:lnTo>
                  <a:lnTo>
                    <a:pt x="49792" y="3969626"/>
                  </a:lnTo>
                  <a:lnTo>
                    <a:pt x="48650" y="4026495"/>
                  </a:lnTo>
                  <a:lnTo>
                    <a:pt x="47189" y="4085425"/>
                  </a:lnTo>
                  <a:lnTo>
                    <a:pt x="45424" y="4146327"/>
                  </a:lnTo>
                  <a:lnTo>
                    <a:pt x="43373" y="4209116"/>
                  </a:lnTo>
                  <a:lnTo>
                    <a:pt x="41050" y="4273703"/>
                  </a:lnTo>
                  <a:lnTo>
                    <a:pt x="38472" y="4340002"/>
                  </a:lnTo>
                  <a:lnTo>
                    <a:pt x="35657" y="4407925"/>
                  </a:lnTo>
                  <a:lnTo>
                    <a:pt x="32619" y="4477385"/>
                  </a:lnTo>
                  <a:lnTo>
                    <a:pt x="24872" y="4477766"/>
                  </a:lnTo>
                  <a:lnTo>
                    <a:pt x="21316" y="4477385"/>
                  </a:lnTo>
                  <a:lnTo>
                    <a:pt x="13569" y="4477385"/>
                  </a:lnTo>
                  <a:lnTo>
                    <a:pt x="13956" y="4437003"/>
                  </a:lnTo>
                  <a:lnTo>
                    <a:pt x="13600" y="4392979"/>
                  </a:lnTo>
                  <a:lnTo>
                    <a:pt x="12685" y="4345907"/>
                  </a:lnTo>
                  <a:lnTo>
                    <a:pt x="11397" y="4296378"/>
                  </a:lnTo>
                  <a:lnTo>
                    <a:pt x="9920" y="4244984"/>
                  </a:lnTo>
                  <a:lnTo>
                    <a:pt x="8442" y="4192319"/>
                  </a:lnTo>
                  <a:lnTo>
                    <a:pt x="7145" y="4138975"/>
                  </a:lnTo>
                  <a:lnTo>
                    <a:pt x="6216" y="4085543"/>
                  </a:lnTo>
                  <a:lnTo>
                    <a:pt x="5840" y="4032617"/>
                  </a:lnTo>
                  <a:lnTo>
                    <a:pt x="6202" y="3980788"/>
                  </a:lnTo>
                  <a:lnTo>
                    <a:pt x="7488" y="3930649"/>
                  </a:lnTo>
                  <a:lnTo>
                    <a:pt x="9882" y="3882794"/>
                  </a:lnTo>
                  <a:lnTo>
                    <a:pt x="13569" y="3837813"/>
                  </a:lnTo>
                  <a:lnTo>
                    <a:pt x="18226" y="3788496"/>
                  </a:lnTo>
                  <a:lnTo>
                    <a:pt x="21834" y="3742226"/>
                  </a:lnTo>
                  <a:lnTo>
                    <a:pt x="24431" y="3697941"/>
                  </a:lnTo>
                  <a:lnTo>
                    <a:pt x="26057" y="3654581"/>
                  </a:lnTo>
                  <a:lnTo>
                    <a:pt x="26751" y="3611086"/>
                  </a:lnTo>
                  <a:lnTo>
                    <a:pt x="26554" y="3566395"/>
                  </a:lnTo>
                  <a:lnTo>
                    <a:pt x="25504" y="3519449"/>
                  </a:lnTo>
                  <a:lnTo>
                    <a:pt x="23641" y="3469187"/>
                  </a:lnTo>
                  <a:lnTo>
                    <a:pt x="21004" y="3414549"/>
                  </a:lnTo>
                  <a:lnTo>
                    <a:pt x="17634" y="3354474"/>
                  </a:lnTo>
                  <a:lnTo>
                    <a:pt x="13569" y="3287903"/>
                  </a:lnTo>
                  <a:lnTo>
                    <a:pt x="10730" y="3233544"/>
                  </a:lnTo>
                  <a:lnTo>
                    <a:pt x="9011" y="3180614"/>
                  </a:lnTo>
                  <a:lnTo>
                    <a:pt x="8240" y="3128844"/>
                  </a:lnTo>
                  <a:lnTo>
                    <a:pt x="8249" y="3077964"/>
                  </a:lnTo>
                  <a:lnTo>
                    <a:pt x="8864" y="3027705"/>
                  </a:lnTo>
                  <a:lnTo>
                    <a:pt x="9917" y="2977796"/>
                  </a:lnTo>
                  <a:lnTo>
                    <a:pt x="11236" y="2927969"/>
                  </a:lnTo>
                  <a:lnTo>
                    <a:pt x="12649" y="2877952"/>
                  </a:lnTo>
                  <a:lnTo>
                    <a:pt x="13988" y="2827478"/>
                  </a:lnTo>
                  <a:lnTo>
                    <a:pt x="15080" y="2776276"/>
                  </a:lnTo>
                  <a:lnTo>
                    <a:pt x="15755" y="2724076"/>
                  </a:lnTo>
                  <a:lnTo>
                    <a:pt x="15842" y="2670609"/>
                  </a:lnTo>
                  <a:lnTo>
                    <a:pt x="15170" y="2615606"/>
                  </a:lnTo>
                  <a:lnTo>
                    <a:pt x="13569" y="2558796"/>
                  </a:lnTo>
                  <a:lnTo>
                    <a:pt x="11719" y="2493906"/>
                  </a:lnTo>
                  <a:lnTo>
                    <a:pt x="10967" y="2433725"/>
                  </a:lnTo>
                  <a:lnTo>
                    <a:pt x="11087" y="2377678"/>
                  </a:lnTo>
                  <a:lnTo>
                    <a:pt x="11848" y="2325186"/>
                  </a:lnTo>
                  <a:lnTo>
                    <a:pt x="13021" y="2275674"/>
                  </a:lnTo>
                  <a:lnTo>
                    <a:pt x="14379" y="2228564"/>
                  </a:lnTo>
                  <a:lnTo>
                    <a:pt x="15691" y="2183279"/>
                  </a:lnTo>
                  <a:lnTo>
                    <a:pt x="16730" y="2139244"/>
                  </a:lnTo>
                  <a:lnTo>
                    <a:pt x="17266" y="2095881"/>
                  </a:lnTo>
                  <a:lnTo>
                    <a:pt x="17071" y="2052612"/>
                  </a:lnTo>
                  <a:lnTo>
                    <a:pt x="15915" y="2008863"/>
                  </a:lnTo>
                  <a:lnTo>
                    <a:pt x="13569" y="1964055"/>
                  </a:lnTo>
                  <a:lnTo>
                    <a:pt x="10006" y="1911836"/>
                  </a:lnTo>
                  <a:lnTo>
                    <a:pt x="6693" y="1863622"/>
                  </a:lnTo>
                  <a:lnTo>
                    <a:pt x="3832" y="1818050"/>
                  </a:lnTo>
                  <a:lnTo>
                    <a:pt x="1627" y="1773760"/>
                  </a:lnTo>
                  <a:lnTo>
                    <a:pt x="282" y="1729390"/>
                  </a:lnTo>
                  <a:lnTo>
                    <a:pt x="0" y="1683581"/>
                  </a:lnTo>
                  <a:lnTo>
                    <a:pt x="984" y="1634970"/>
                  </a:lnTo>
                  <a:lnTo>
                    <a:pt x="3438" y="1582197"/>
                  </a:lnTo>
                  <a:lnTo>
                    <a:pt x="7565" y="1523901"/>
                  </a:lnTo>
                  <a:lnTo>
                    <a:pt x="13569" y="1458722"/>
                  </a:lnTo>
                  <a:lnTo>
                    <a:pt x="17618" y="1408229"/>
                  </a:lnTo>
                  <a:lnTo>
                    <a:pt x="19934" y="1355749"/>
                  </a:lnTo>
                  <a:lnTo>
                    <a:pt x="20795" y="1301841"/>
                  </a:lnTo>
                  <a:lnTo>
                    <a:pt x="20478" y="1247063"/>
                  </a:lnTo>
                  <a:lnTo>
                    <a:pt x="19261" y="1191975"/>
                  </a:lnTo>
                  <a:lnTo>
                    <a:pt x="17421" y="1137135"/>
                  </a:lnTo>
                  <a:lnTo>
                    <a:pt x="15236" y="1083103"/>
                  </a:lnTo>
                  <a:lnTo>
                    <a:pt x="12983" y="1030438"/>
                  </a:lnTo>
                  <a:lnTo>
                    <a:pt x="10939" y="979697"/>
                  </a:lnTo>
                  <a:lnTo>
                    <a:pt x="9382" y="931442"/>
                  </a:lnTo>
                  <a:lnTo>
                    <a:pt x="8589" y="886230"/>
                  </a:lnTo>
                  <a:lnTo>
                    <a:pt x="8837" y="844621"/>
                  </a:lnTo>
                  <a:lnTo>
                    <a:pt x="10405" y="807173"/>
                  </a:lnTo>
                  <a:lnTo>
                    <a:pt x="13569" y="774446"/>
                  </a:lnTo>
                  <a:lnTo>
                    <a:pt x="17247" y="744543"/>
                  </a:lnTo>
                  <a:lnTo>
                    <a:pt x="20669" y="711223"/>
                  </a:lnTo>
                  <a:lnTo>
                    <a:pt x="26499" y="634625"/>
                  </a:lnTo>
                  <a:lnTo>
                    <a:pt x="28781" y="591495"/>
                  </a:lnTo>
                  <a:lnTo>
                    <a:pt x="30559" y="545242"/>
                  </a:lnTo>
                  <a:lnTo>
                    <a:pt x="31770" y="495940"/>
                  </a:lnTo>
                  <a:lnTo>
                    <a:pt x="32351" y="443664"/>
                  </a:lnTo>
                  <a:lnTo>
                    <a:pt x="32241" y="388486"/>
                  </a:lnTo>
                  <a:lnTo>
                    <a:pt x="31377" y="330482"/>
                  </a:lnTo>
                  <a:lnTo>
                    <a:pt x="29697" y="269724"/>
                  </a:lnTo>
                  <a:lnTo>
                    <a:pt x="27139" y="206286"/>
                  </a:lnTo>
                  <a:lnTo>
                    <a:pt x="23640" y="140243"/>
                  </a:lnTo>
                  <a:lnTo>
                    <a:pt x="19137" y="71668"/>
                  </a:lnTo>
                  <a:lnTo>
                    <a:pt x="13569" y="635"/>
                  </a:lnTo>
                  <a:lnTo>
                    <a:pt x="18903" y="0"/>
                  </a:lnTo>
                  <a:lnTo>
                    <a:pt x="26015" y="0"/>
                  </a:lnTo>
                  <a:lnTo>
                    <a:pt x="32619" y="635"/>
                  </a:lnTo>
                  <a:close/>
                </a:path>
              </a:pathLst>
            </a:custGeom>
            <a:ln w="41275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110479" y="684466"/>
            <a:ext cx="5767070" cy="16090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241300" marR="5080" indent="-228600">
              <a:lnSpc>
                <a:spcPct val="92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50" spc="-25">
                <a:latin typeface="Trebuchet MS"/>
                <a:cs typeface="Trebuchet MS"/>
              </a:rPr>
              <a:t>For</a:t>
            </a:r>
            <a:r>
              <a:rPr dirty="0" sz="1850" spc="-65">
                <a:latin typeface="Trebuchet MS"/>
                <a:cs typeface="Trebuchet MS"/>
              </a:rPr>
              <a:t> </a:t>
            </a:r>
            <a:r>
              <a:rPr dirty="0" sz="1850" spc="-20">
                <a:latin typeface="Trebuchet MS"/>
                <a:cs typeface="Trebuchet MS"/>
              </a:rPr>
              <a:t>recognizing</a:t>
            </a:r>
            <a:r>
              <a:rPr dirty="0" sz="1850" spc="-3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emotions</a:t>
            </a:r>
            <a:r>
              <a:rPr dirty="0" sz="1850" spc="-130">
                <a:latin typeface="Trebuchet MS"/>
                <a:cs typeface="Trebuchet MS"/>
              </a:rPr>
              <a:t> </a:t>
            </a:r>
            <a:r>
              <a:rPr dirty="0" sz="1850" spc="-35">
                <a:latin typeface="Trebuchet MS"/>
                <a:cs typeface="Trebuchet MS"/>
              </a:rPr>
              <a:t>from</a:t>
            </a:r>
            <a:r>
              <a:rPr dirty="0" sz="1850" spc="-55">
                <a:latin typeface="Trebuchet MS"/>
                <a:cs typeface="Trebuchet MS"/>
              </a:rPr>
              <a:t> the</a:t>
            </a:r>
            <a:r>
              <a:rPr dirty="0" sz="1850" spc="-12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audio</a:t>
            </a:r>
            <a:r>
              <a:rPr dirty="0" sz="1850" spc="-9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speech,</a:t>
            </a:r>
            <a:r>
              <a:rPr dirty="0" sz="1850" spc="-125">
                <a:latin typeface="Trebuchet MS"/>
                <a:cs typeface="Trebuchet MS"/>
              </a:rPr>
              <a:t> </a:t>
            </a:r>
            <a:r>
              <a:rPr dirty="0" sz="1850" spc="-25">
                <a:latin typeface="Trebuchet MS"/>
                <a:cs typeface="Trebuchet MS"/>
              </a:rPr>
              <a:t>we </a:t>
            </a:r>
            <a:r>
              <a:rPr dirty="0" sz="1850" spc="75">
                <a:latin typeface="Trebuchet MS"/>
                <a:cs typeface="Trebuchet MS"/>
              </a:rPr>
              <a:t>use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</a:t>
            </a:r>
            <a:r>
              <a:rPr dirty="0" sz="1850" spc="-7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model</a:t>
            </a:r>
            <a:r>
              <a:rPr dirty="0" sz="1850" spc="-95">
                <a:latin typeface="Trebuchet MS"/>
                <a:cs typeface="Trebuchet MS"/>
              </a:rPr>
              <a:t> </a:t>
            </a:r>
            <a:r>
              <a:rPr dirty="0" sz="1850" spc="-70">
                <a:latin typeface="Trebuchet MS"/>
                <a:cs typeface="Trebuchet MS"/>
              </a:rPr>
              <a:t>that</a:t>
            </a:r>
            <a:r>
              <a:rPr dirty="0" sz="1850" spc="-140">
                <a:latin typeface="Trebuchet MS"/>
                <a:cs typeface="Trebuchet MS"/>
              </a:rPr>
              <a:t> </a:t>
            </a:r>
            <a:r>
              <a:rPr dirty="0" sz="1850" spc="55">
                <a:latin typeface="Trebuchet MS"/>
                <a:cs typeface="Trebuchet MS"/>
              </a:rPr>
              <a:t>processes</a:t>
            </a:r>
            <a:r>
              <a:rPr dirty="0" sz="1850" spc="-6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speech</a:t>
            </a:r>
            <a:r>
              <a:rPr dirty="0" sz="1850" spc="-35">
                <a:latin typeface="Trebuchet MS"/>
                <a:cs typeface="Trebuchet MS"/>
              </a:rPr>
              <a:t> </a:t>
            </a:r>
            <a:r>
              <a:rPr dirty="0" sz="1850" spc="-40">
                <a:latin typeface="Trebuchet MS"/>
                <a:cs typeface="Trebuchet MS"/>
              </a:rPr>
              <a:t>features</a:t>
            </a:r>
            <a:r>
              <a:rPr dirty="0" sz="1850" spc="-65">
                <a:latin typeface="Trebuchet MS"/>
                <a:cs typeface="Trebuchet MS"/>
              </a:rPr>
              <a:t> like</a:t>
            </a:r>
            <a:r>
              <a:rPr dirty="0" sz="1850" spc="-60">
                <a:latin typeface="Trebuchet MS"/>
                <a:cs typeface="Trebuchet MS"/>
              </a:rPr>
              <a:t> </a:t>
            </a:r>
            <a:r>
              <a:rPr dirty="0" sz="1850" spc="-20">
                <a:latin typeface="Trebuchet MS"/>
                <a:cs typeface="Trebuchet MS"/>
              </a:rPr>
              <a:t>Mel- </a:t>
            </a:r>
            <a:r>
              <a:rPr dirty="0" sz="1850">
                <a:latin typeface="Trebuchet MS"/>
                <a:cs typeface="Trebuchet MS"/>
              </a:rPr>
              <a:t>Frequency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Cepstral</a:t>
            </a:r>
            <a:r>
              <a:rPr dirty="0" sz="1850" spc="-10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Coefficients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55">
                <a:latin typeface="Trebuchet MS"/>
                <a:cs typeface="Trebuchet MS"/>
              </a:rPr>
              <a:t>(MFCC)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 spc="-25">
                <a:latin typeface="Trebuchet MS"/>
                <a:cs typeface="Trebuchet MS"/>
              </a:rPr>
              <a:t>or </a:t>
            </a:r>
            <a:r>
              <a:rPr dirty="0" sz="1850">
                <a:latin typeface="Trebuchet MS"/>
                <a:cs typeface="Trebuchet MS"/>
              </a:rPr>
              <a:t>spectrograms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and</a:t>
            </a:r>
            <a:r>
              <a:rPr dirty="0" sz="1850" spc="-10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predicts</a:t>
            </a:r>
            <a:r>
              <a:rPr dirty="0" sz="1850" spc="-2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emotions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 spc="80">
                <a:latin typeface="Trebuchet MS"/>
                <a:cs typeface="Trebuchet MS"/>
              </a:rPr>
              <a:t>such</a:t>
            </a:r>
            <a:r>
              <a:rPr dirty="0" sz="1850" spc="-85">
                <a:latin typeface="Trebuchet MS"/>
                <a:cs typeface="Trebuchet MS"/>
              </a:rPr>
              <a:t> </a:t>
            </a:r>
            <a:r>
              <a:rPr dirty="0" sz="1850" spc="110">
                <a:latin typeface="Trebuchet MS"/>
                <a:cs typeface="Trebuchet MS"/>
              </a:rPr>
              <a:t>as</a:t>
            </a:r>
            <a:r>
              <a:rPr dirty="0" sz="1850" spc="-114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happy, </a:t>
            </a:r>
            <a:r>
              <a:rPr dirty="0" sz="1850">
                <a:latin typeface="Trebuchet MS"/>
                <a:cs typeface="Trebuchet MS"/>
              </a:rPr>
              <a:t>sad,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 spc="-55">
                <a:latin typeface="Trebuchet MS"/>
                <a:cs typeface="Trebuchet MS"/>
              </a:rPr>
              <a:t>angry,</a:t>
            </a:r>
            <a:r>
              <a:rPr dirty="0" sz="1850" spc="-105">
                <a:latin typeface="Trebuchet MS"/>
                <a:cs typeface="Trebuchet MS"/>
              </a:rPr>
              <a:t> </a:t>
            </a:r>
            <a:r>
              <a:rPr dirty="0" sz="1850" spc="-75">
                <a:latin typeface="Trebuchet MS"/>
                <a:cs typeface="Trebuchet MS"/>
              </a:rPr>
              <a:t>etc.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 spc="55">
                <a:latin typeface="Trebuchet MS"/>
                <a:cs typeface="Trebuchet MS"/>
              </a:rPr>
              <a:t>Models</a:t>
            </a:r>
            <a:r>
              <a:rPr dirty="0" sz="1850" spc="-15">
                <a:latin typeface="Trebuchet MS"/>
                <a:cs typeface="Trebuchet MS"/>
              </a:rPr>
              <a:t> </a:t>
            </a:r>
            <a:r>
              <a:rPr dirty="0" sz="1850" spc="-70">
                <a:latin typeface="Trebuchet MS"/>
                <a:cs typeface="Trebuchet MS"/>
              </a:rPr>
              <a:t>like</a:t>
            </a:r>
            <a:r>
              <a:rPr dirty="0" sz="1850" spc="-4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VGGish</a:t>
            </a:r>
            <a:r>
              <a:rPr dirty="0" sz="1850" spc="-85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and</a:t>
            </a:r>
            <a:r>
              <a:rPr dirty="0" sz="1850" spc="-110">
                <a:latin typeface="Trebuchet MS"/>
                <a:cs typeface="Trebuchet MS"/>
              </a:rPr>
              <a:t> </a:t>
            </a:r>
            <a:r>
              <a:rPr dirty="0" sz="1850" spc="55">
                <a:latin typeface="Trebuchet MS"/>
                <a:cs typeface="Trebuchet MS"/>
              </a:rPr>
              <a:t>OpenSMILE </a:t>
            </a:r>
            <a:r>
              <a:rPr dirty="0" sz="1850">
                <a:latin typeface="Trebuchet MS"/>
                <a:cs typeface="Trebuchet MS"/>
              </a:rPr>
              <a:t>have</a:t>
            </a:r>
            <a:r>
              <a:rPr dirty="0" sz="1850" spc="-180">
                <a:latin typeface="Trebuchet MS"/>
                <a:cs typeface="Trebuchet MS"/>
              </a:rPr>
              <a:t> </a:t>
            </a:r>
            <a:r>
              <a:rPr dirty="0" sz="1850">
                <a:latin typeface="Trebuchet MS"/>
                <a:cs typeface="Trebuchet MS"/>
              </a:rPr>
              <a:t>been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55">
                <a:latin typeface="Trebuchet MS"/>
                <a:cs typeface="Trebuchet MS"/>
              </a:rPr>
              <a:t>used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 spc="-30">
                <a:latin typeface="Trebuchet MS"/>
                <a:cs typeface="Trebuchet MS"/>
              </a:rPr>
              <a:t>in</a:t>
            </a:r>
            <a:r>
              <a:rPr dirty="0" sz="1850" spc="-75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this</a:t>
            </a:r>
            <a:r>
              <a:rPr dirty="0" sz="1850" spc="-17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project</a:t>
            </a:r>
            <a:r>
              <a:rPr dirty="0" sz="1850" spc="-90">
                <a:latin typeface="Trebuchet MS"/>
                <a:cs typeface="Trebuchet MS"/>
              </a:rPr>
              <a:t> </a:t>
            </a:r>
            <a:r>
              <a:rPr dirty="0" sz="1850" spc="-80">
                <a:latin typeface="Trebuchet MS"/>
                <a:cs typeface="Trebuchet MS"/>
              </a:rPr>
              <a:t>for</a:t>
            </a:r>
            <a:r>
              <a:rPr dirty="0" sz="1850" spc="-12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emotion</a:t>
            </a:r>
            <a:r>
              <a:rPr dirty="0" sz="1850" spc="-150">
                <a:latin typeface="Trebuchet MS"/>
                <a:cs typeface="Trebuchet MS"/>
              </a:rPr>
              <a:t> </a:t>
            </a:r>
            <a:r>
              <a:rPr dirty="0" sz="1850" spc="-10">
                <a:latin typeface="Trebuchet MS"/>
                <a:cs typeface="Trebuchet MS"/>
              </a:rPr>
              <a:t>detection.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1125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875"/>
              </a:spcBef>
            </a:pPr>
            <a:r>
              <a:rPr dirty="0" spc="-35"/>
              <a:t>Pre-</a:t>
            </a:r>
            <a:r>
              <a:rPr dirty="0" spc="-40"/>
              <a:t>trained</a:t>
            </a:r>
            <a:r>
              <a:rPr dirty="0" spc="-65"/>
              <a:t> </a:t>
            </a:r>
            <a:r>
              <a:rPr dirty="0" spc="-10"/>
              <a:t>Models:</a:t>
            </a:r>
          </a:p>
          <a:p>
            <a:pPr marL="240665" indent="-227965">
              <a:lnSpc>
                <a:spcPct val="10000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b="0">
                <a:latin typeface="Trebuchet MS"/>
                <a:cs typeface="Trebuchet MS"/>
              </a:rPr>
              <a:t>VGGish</a:t>
            </a:r>
            <a:r>
              <a:rPr dirty="0" spc="114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(TensorFlow)</a:t>
            </a:r>
          </a:p>
          <a:p>
            <a:pPr marL="240665" indent="-227965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pc="65" b="0">
                <a:latin typeface="Trebuchet MS"/>
                <a:cs typeface="Trebuchet MS"/>
              </a:rPr>
              <a:t>OpenSMILE</a:t>
            </a:r>
            <a:r>
              <a:rPr dirty="0" spc="-13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(used</a:t>
            </a:r>
            <a:r>
              <a:rPr dirty="0" spc="-45" b="0">
                <a:latin typeface="Trebuchet MS"/>
                <a:cs typeface="Trebuchet MS"/>
              </a:rPr>
              <a:t> </a:t>
            </a:r>
            <a:r>
              <a:rPr dirty="0" spc="-75" b="0">
                <a:latin typeface="Trebuchet MS"/>
                <a:cs typeface="Trebuchet MS"/>
              </a:rPr>
              <a:t>for </a:t>
            </a:r>
            <a:r>
              <a:rPr dirty="0" spc="-60" b="0">
                <a:latin typeface="Trebuchet MS"/>
                <a:cs typeface="Trebuchet MS"/>
              </a:rPr>
              <a:t>extracting</a:t>
            </a:r>
            <a:r>
              <a:rPr dirty="0" spc="-140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features)</a:t>
            </a:r>
          </a:p>
          <a:p>
            <a:pPr marL="241300" marR="320675" indent="-228600">
              <a:lnSpc>
                <a:spcPts val="203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pc="-30" b="0">
                <a:latin typeface="Trebuchet MS"/>
                <a:cs typeface="Trebuchet MS"/>
              </a:rPr>
              <a:t>Fine-</a:t>
            </a:r>
            <a:r>
              <a:rPr dirty="0" spc="-20" b="0">
                <a:latin typeface="Trebuchet MS"/>
                <a:cs typeface="Trebuchet MS"/>
              </a:rPr>
              <a:t>tuned</a:t>
            </a:r>
            <a:r>
              <a:rPr dirty="0" spc="-7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models</a:t>
            </a:r>
            <a:r>
              <a:rPr dirty="0" spc="-8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on</a:t>
            </a:r>
            <a:r>
              <a:rPr dirty="0" spc="40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emotion-</a:t>
            </a:r>
            <a:r>
              <a:rPr dirty="0" b="0">
                <a:latin typeface="Trebuchet MS"/>
                <a:cs typeface="Trebuchet MS"/>
              </a:rPr>
              <a:t>specific</a:t>
            </a:r>
            <a:r>
              <a:rPr dirty="0" spc="-8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datasets</a:t>
            </a:r>
            <a:r>
              <a:rPr dirty="0" spc="10" b="0">
                <a:latin typeface="Trebuchet MS"/>
                <a:cs typeface="Trebuchet MS"/>
              </a:rPr>
              <a:t> </a:t>
            </a:r>
            <a:r>
              <a:rPr dirty="0" spc="-20" b="0">
                <a:latin typeface="Trebuchet MS"/>
                <a:cs typeface="Trebuchet MS"/>
              </a:rPr>
              <a:t>like </a:t>
            </a:r>
            <a:r>
              <a:rPr dirty="0" spc="55" b="0">
                <a:latin typeface="Trebuchet MS"/>
                <a:cs typeface="Trebuchet MS"/>
              </a:rPr>
              <a:t>RAVDESS,</a:t>
            </a:r>
            <a:r>
              <a:rPr dirty="0" spc="-175" b="0">
                <a:latin typeface="Trebuchet MS"/>
                <a:cs typeface="Trebuchet MS"/>
              </a:rPr>
              <a:t> </a:t>
            </a:r>
            <a:r>
              <a:rPr dirty="0" spc="85" b="0">
                <a:latin typeface="Trebuchet MS"/>
                <a:cs typeface="Trebuchet MS"/>
              </a:rPr>
              <a:t>CREMA-</a:t>
            </a:r>
            <a:r>
              <a:rPr dirty="0" spc="-50" b="0">
                <a:latin typeface="Trebuchet MS"/>
                <a:cs typeface="Trebuchet MS"/>
              </a:rPr>
              <a:t>D,</a:t>
            </a:r>
            <a:r>
              <a:rPr dirty="0" spc="-95" b="0">
                <a:latin typeface="Trebuchet MS"/>
                <a:cs typeface="Trebuchet MS"/>
              </a:rPr>
              <a:t> </a:t>
            </a:r>
            <a:r>
              <a:rPr dirty="0" spc="-35" b="0">
                <a:latin typeface="Trebuchet MS"/>
                <a:cs typeface="Trebuchet MS"/>
              </a:rPr>
              <a:t>or</a:t>
            </a:r>
            <a:r>
              <a:rPr dirty="0" spc="-190" b="0">
                <a:latin typeface="Trebuchet MS"/>
                <a:cs typeface="Trebuchet MS"/>
              </a:rPr>
              <a:t> </a:t>
            </a:r>
            <a:r>
              <a:rPr dirty="0" spc="40" b="0">
                <a:latin typeface="Trebuchet MS"/>
                <a:cs typeface="Trebuchet MS"/>
              </a:rPr>
              <a:t>TESS</a:t>
            </a: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pc="75"/>
              <a:t>Use</a:t>
            </a:r>
            <a:r>
              <a:rPr dirty="0" spc="-165"/>
              <a:t> </a:t>
            </a:r>
            <a:r>
              <a:rPr dirty="0" spc="95"/>
              <a:t>Case</a:t>
            </a:r>
            <a:r>
              <a:rPr dirty="0" spc="-165"/>
              <a:t> </a:t>
            </a:r>
            <a:r>
              <a:rPr dirty="0" spc="-30"/>
              <a:t>in</a:t>
            </a:r>
            <a:r>
              <a:rPr dirty="0" spc="-135"/>
              <a:t> </a:t>
            </a:r>
            <a:r>
              <a:rPr dirty="0" spc="-10"/>
              <a:t>Project:</a:t>
            </a:r>
          </a:p>
          <a:p>
            <a:pPr marL="241300" marR="5080" indent="-228600">
              <a:lnSpc>
                <a:spcPts val="2030"/>
              </a:lnSpc>
              <a:spcBef>
                <a:spcPts val="10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b="0">
                <a:latin typeface="Trebuchet MS"/>
                <a:cs typeface="Trebuchet MS"/>
              </a:rPr>
              <a:t>Emotion</a:t>
            </a:r>
            <a:r>
              <a:rPr dirty="0" spc="-130" b="0">
                <a:latin typeface="Trebuchet MS"/>
                <a:cs typeface="Trebuchet MS"/>
              </a:rPr>
              <a:t> </a:t>
            </a:r>
            <a:r>
              <a:rPr dirty="0" spc="-20" b="0">
                <a:latin typeface="Trebuchet MS"/>
                <a:cs typeface="Trebuchet MS"/>
              </a:rPr>
              <a:t>recognition</a:t>
            </a:r>
            <a:r>
              <a:rPr dirty="0" spc="-45" b="0">
                <a:latin typeface="Trebuchet MS"/>
                <a:cs typeface="Trebuchet MS"/>
              </a:rPr>
              <a:t> </a:t>
            </a:r>
            <a:r>
              <a:rPr dirty="0" spc="-50" b="0">
                <a:latin typeface="Trebuchet MS"/>
                <a:cs typeface="Trebuchet MS"/>
              </a:rPr>
              <a:t>from</a:t>
            </a:r>
            <a:r>
              <a:rPr dirty="0" spc="-85" b="0">
                <a:latin typeface="Trebuchet MS"/>
                <a:cs typeface="Trebuchet MS"/>
              </a:rPr>
              <a:t> </a:t>
            </a:r>
            <a:r>
              <a:rPr dirty="0" spc="50" b="0">
                <a:latin typeface="Trebuchet MS"/>
                <a:cs typeface="Trebuchet MS"/>
              </a:rPr>
              <a:t>speech</a:t>
            </a:r>
            <a:r>
              <a:rPr dirty="0" spc="-13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helps</a:t>
            </a:r>
            <a:r>
              <a:rPr dirty="0" spc="-70" b="0">
                <a:latin typeface="Trebuchet MS"/>
                <a:cs typeface="Trebuchet MS"/>
              </a:rPr>
              <a:t> </a:t>
            </a:r>
            <a:r>
              <a:rPr dirty="0" spc="-40" b="0">
                <a:latin typeface="Trebuchet MS"/>
                <a:cs typeface="Trebuchet MS"/>
              </a:rPr>
              <a:t>in</a:t>
            </a:r>
            <a:r>
              <a:rPr dirty="0" spc="-130" b="0">
                <a:latin typeface="Trebuchet MS"/>
                <a:cs typeface="Trebuchet MS"/>
              </a:rPr>
              <a:t> </a:t>
            </a:r>
            <a:r>
              <a:rPr dirty="0" spc="-35" b="0">
                <a:latin typeface="Trebuchet MS"/>
                <a:cs typeface="Trebuchet MS"/>
              </a:rPr>
              <a:t>detecting</a:t>
            </a:r>
            <a:r>
              <a:rPr dirty="0" spc="-65" b="0">
                <a:latin typeface="Trebuchet MS"/>
                <a:cs typeface="Trebuchet MS"/>
              </a:rPr>
              <a:t> </a:t>
            </a:r>
            <a:r>
              <a:rPr dirty="0" spc="-25" b="0">
                <a:latin typeface="Trebuchet MS"/>
                <a:cs typeface="Trebuchet MS"/>
              </a:rPr>
              <a:t>the </a:t>
            </a:r>
            <a:r>
              <a:rPr dirty="0" spc="-10" b="0">
                <a:latin typeface="Trebuchet MS"/>
                <a:cs typeface="Trebuchet MS"/>
              </a:rPr>
              <a:t>emotional</a:t>
            </a:r>
            <a:r>
              <a:rPr dirty="0" spc="-120" b="0">
                <a:latin typeface="Trebuchet MS"/>
                <a:cs typeface="Trebuchet MS"/>
              </a:rPr>
              <a:t> </a:t>
            </a:r>
            <a:r>
              <a:rPr dirty="0" spc="-30" b="0">
                <a:latin typeface="Trebuchet MS"/>
                <a:cs typeface="Trebuchet MS"/>
              </a:rPr>
              <a:t>tone</a:t>
            </a:r>
            <a:r>
              <a:rPr dirty="0" spc="-170" b="0">
                <a:latin typeface="Trebuchet MS"/>
                <a:cs typeface="Trebuchet MS"/>
              </a:rPr>
              <a:t> </a:t>
            </a:r>
            <a:r>
              <a:rPr dirty="0" spc="-40" b="0">
                <a:latin typeface="Trebuchet MS"/>
                <a:cs typeface="Trebuchet MS"/>
              </a:rPr>
              <a:t>of</a:t>
            </a:r>
            <a:r>
              <a:rPr dirty="0" spc="-120" b="0">
                <a:latin typeface="Trebuchet MS"/>
                <a:cs typeface="Trebuchet MS"/>
              </a:rPr>
              <a:t> </a:t>
            </a:r>
            <a:r>
              <a:rPr dirty="0" spc="-55" b="0">
                <a:latin typeface="Trebuchet MS"/>
                <a:cs typeface="Trebuchet MS"/>
              </a:rPr>
              <a:t>the</a:t>
            </a:r>
            <a:r>
              <a:rPr dirty="0" spc="-85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speaker</a:t>
            </a:r>
            <a:r>
              <a:rPr dirty="0" spc="-110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and</a:t>
            </a:r>
            <a:r>
              <a:rPr dirty="0" spc="-160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applying</a:t>
            </a:r>
            <a:r>
              <a:rPr dirty="0" spc="-80" b="0">
                <a:latin typeface="Trebuchet MS"/>
                <a:cs typeface="Trebuchet MS"/>
              </a:rPr>
              <a:t> </a:t>
            </a:r>
            <a:r>
              <a:rPr dirty="0" spc="-25" b="0">
                <a:latin typeface="Trebuchet MS"/>
                <a:cs typeface="Trebuchet MS"/>
              </a:rPr>
              <a:t>the </a:t>
            </a:r>
            <a:r>
              <a:rPr dirty="0" b="0">
                <a:latin typeface="Trebuchet MS"/>
                <a:cs typeface="Trebuchet MS"/>
              </a:rPr>
              <a:t>corresponding</a:t>
            </a:r>
            <a:r>
              <a:rPr dirty="0" spc="-145" b="0">
                <a:latin typeface="Trebuchet MS"/>
                <a:cs typeface="Trebuchet MS"/>
              </a:rPr>
              <a:t> </a:t>
            </a:r>
            <a:r>
              <a:rPr dirty="0" b="0">
                <a:latin typeface="Trebuchet MS"/>
                <a:cs typeface="Trebuchet MS"/>
              </a:rPr>
              <a:t>emotion</a:t>
            </a:r>
            <a:r>
              <a:rPr dirty="0" spc="-114" b="0">
                <a:latin typeface="Trebuchet MS"/>
                <a:cs typeface="Trebuchet MS"/>
              </a:rPr>
              <a:t> </a:t>
            </a:r>
            <a:r>
              <a:rPr dirty="0" spc="-40" b="0">
                <a:latin typeface="Trebuchet MS"/>
                <a:cs typeface="Trebuchet MS"/>
              </a:rPr>
              <a:t>in</a:t>
            </a:r>
            <a:r>
              <a:rPr dirty="0" spc="-114" b="0">
                <a:latin typeface="Trebuchet MS"/>
                <a:cs typeface="Trebuchet MS"/>
              </a:rPr>
              <a:t> </a:t>
            </a:r>
            <a:r>
              <a:rPr dirty="0" spc="-50" b="0">
                <a:latin typeface="Trebuchet MS"/>
                <a:cs typeface="Trebuchet MS"/>
              </a:rPr>
              <a:t>the</a:t>
            </a:r>
            <a:r>
              <a:rPr dirty="0" spc="-65" b="0">
                <a:latin typeface="Trebuchet MS"/>
                <a:cs typeface="Trebuchet MS"/>
              </a:rPr>
              <a:t> </a:t>
            </a:r>
            <a:r>
              <a:rPr dirty="0" spc="-45" b="0">
                <a:latin typeface="Trebuchet MS"/>
                <a:cs typeface="Trebuchet MS"/>
              </a:rPr>
              <a:t>generated</a:t>
            </a:r>
            <a:r>
              <a:rPr dirty="0" spc="-135" b="0">
                <a:latin typeface="Trebuchet MS"/>
                <a:cs typeface="Trebuchet MS"/>
              </a:rPr>
              <a:t> </a:t>
            </a:r>
            <a:r>
              <a:rPr dirty="0" spc="50" b="0">
                <a:latin typeface="Trebuchet MS"/>
                <a:cs typeface="Trebuchet MS"/>
              </a:rPr>
              <a:t>speech</a:t>
            </a:r>
            <a:r>
              <a:rPr dirty="0" spc="-114" b="0">
                <a:latin typeface="Trebuchet MS"/>
                <a:cs typeface="Trebuchet MS"/>
              </a:rPr>
              <a:t> </a:t>
            </a:r>
            <a:r>
              <a:rPr dirty="0" spc="-10" b="0">
                <a:latin typeface="Trebuchet MS"/>
                <a:cs typeface="Trebuchet MS"/>
              </a:rPr>
              <a:t>output.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2025-03-07T03:13:04Z</dcterms:created>
  <dcterms:modified xsi:type="dcterms:W3CDTF">2025-03-07T03:13:04Z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2025-03-06T00:00:00Z</vt:filetime>
  </property>
  <property fmtid="{D5CDD505-2E9C-101B-9397-08002B2CF9AE}" pid="3" name="LastSaved">
    <vt:filetime>2025-03-07T00:00:00Z</vt:filetime>
  </property>
</Properties>
</file>